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705" r:id="rId1"/>
    <p:sldMasterId id="2147483706" r:id="rId2"/>
    <p:sldMasterId id="2147483707" r:id="rId3"/>
    <p:sldMasterId id="2147483708" r:id="rId4"/>
    <p:sldMasterId id="2147483709" r:id="rId5"/>
  </p:sldMasterIdLst>
  <p:notesMasterIdLst>
    <p:notesMasterId r:id="rId59"/>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9" r:id="rId28"/>
    <p:sldId id="280" r:id="rId29"/>
    <p:sldId id="281"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311" r:id="rId43"/>
    <p:sldId id="312" r:id="rId44"/>
    <p:sldId id="296" r:id="rId45"/>
    <p:sldId id="297" r:id="rId46"/>
    <p:sldId id="298" r:id="rId47"/>
    <p:sldId id="299" r:id="rId48"/>
    <p:sldId id="309" r:id="rId49"/>
    <p:sldId id="310" r:id="rId50"/>
    <p:sldId id="301" r:id="rId51"/>
    <p:sldId id="302" r:id="rId52"/>
    <p:sldId id="303" r:id="rId53"/>
    <p:sldId id="304" r:id="rId54"/>
    <p:sldId id="305" r:id="rId55"/>
    <p:sldId id="306" r:id="rId56"/>
    <p:sldId id="307" r:id="rId57"/>
    <p:sldId id="308" r:id="rId58"/>
  </p:sldIdLst>
  <p:sldSz cx="9144000" cy="6858000" type="screen4x3"/>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DB92386-4715-4ABA-89C2-2031EC608146}">
  <a:tblStyle styleId="{FDB92386-4715-4ABA-89C2-2031EC608146}"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EF6E6"/>
          </a:solidFill>
        </a:fill>
      </a:tcStyle>
    </a:wholeTbl>
    <a:band1H>
      <a:tcTxStyle/>
      <a:tcStyle>
        <a:tcBdr/>
        <a:fill>
          <a:solidFill>
            <a:srgbClr val="DCEDCA"/>
          </a:solidFill>
        </a:fill>
      </a:tcStyle>
    </a:band1H>
    <a:band2H>
      <a:tcTxStyle/>
      <a:tcStyle>
        <a:tcBdr/>
      </a:tcStyle>
    </a:band2H>
    <a:band1V>
      <a:tcTxStyle/>
      <a:tcStyle>
        <a:tcBdr/>
        <a:fill>
          <a:solidFill>
            <a:srgbClr val="DCEDCA"/>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5494" autoAdjust="0"/>
  </p:normalViewPr>
  <p:slideViewPr>
    <p:cSldViewPr snapToGrid="0">
      <p:cViewPr varScale="1">
        <p:scale>
          <a:sx n="57" d="100"/>
          <a:sy n="57" d="100"/>
        </p:scale>
        <p:origin x="90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5" Type="http://schemas.openxmlformats.org/officeDocument/2006/relationships/slideMaster" Target="slideMasters/slideMaster5.xml"/><Relationship Id="rId61"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3169920" cy="481728"/>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4143588" y="0"/>
            <a:ext cx="3169920" cy="481728"/>
          </a:xfrm>
          <a:prstGeom prst="rect">
            <a:avLst/>
          </a:prstGeom>
          <a:noFill/>
          <a:ln>
            <a:noFill/>
          </a:ln>
        </p:spPr>
        <p:txBody>
          <a:bodyPr spcFirstLastPara="1" wrap="square" lIns="91425" tIns="91425" rIns="91425" bIns="91425" anchor="t" anchorCtr="0"/>
          <a:lstStyle>
            <a:lvl1pPr marR="0" lvl="0" algn="r"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31520" y="4620578"/>
            <a:ext cx="5852160" cy="3780473"/>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9119474"/>
            <a:ext cx="3169920" cy="481727"/>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b="0" i="0" u="none" strike="noStrike" cap="none">
                <a:solidFill>
                  <a:schemeClr val="dk1"/>
                </a:solidFill>
                <a:latin typeface="Calibri"/>
                <a:ea typeface="Calibri"/>
                <a:cs typeface="Calibri"/>
                <a:sym typeface="Calibri"/>
              </a:rPr>
              <a:t>‹Nº›</a:t>
            </a:fld>
            <a:endParaRPr sz="13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79632630"/>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Shape 498"/>
          <p:cNvSpPr txBox="1">
            <a:spLocks noGrp="1"/>
          </p:cNvSpPr>
          <p:nvPr>
            <p:ph type="body" idx="1"/>
          </p:nvPr>
        </p:nvSpPr>
        <p:spPr>
          <a:xfrm>
            <a:off x="731520" y="4620578"/>
            <a:ext cx="5852160" cy="37804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99" name="Shape 499"/>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94852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Shape 571"/>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2" name="Shape 572"/>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Enlazar esta imagen con el proceso (cada uno de los pasos) de la diapositiva anterior.</a:t>
            </a:r>
            <a:endParaRPr sz="1200" b="0" i="0" u="none" strike="noStrike" cap="none">
              <a:solidFill>
                <a:schemeClr val="dk1"/>
              </a:solidFill>
              <a:latin typeface="Calibri"/>
              <a:ea typeface="Calibri"/>
              <a:cs typeface="Calibri"/>
              <a:sym typeface="Calibri"/>
            </a:endParaRPr>
          </a:p>
        </p:txBody>
      </p:sp>
      <p:sp>
        <p:nvSpPr>
          <p:cNvPr id="573" name="Shape 573"/>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10</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808721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Shape 578"/>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9" name="Shape 579"/>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Clr>
                <a:schemeClr val="dk1"/>
              </a:buClr>
              <a:buSzPts val="1200"/>
              <a:buFont typeface="Arial"/>
              <a:buNone/>
            </a:pPr>
            <a:r>
              <a:rPr lang="en-US"/>
              <a:t>R</a:t>
            </a:r>
            <a:r>
              <a:rPr lang="en-US" sz="1200" b="0" i="0" u="none" strike="noStrike" cap="none">
                <a:solidFill>
                  <a:schemeClr val="dk1"/>
                </a:solidFill>
                <a:latin typeface="Calibri"/>
                <a:ea typeface="Calibri"/>
                <a:cs typeface="Calibri"/>
                <a:sym typeface="Calibri"/>
              </a:rPr>
              <a:t>espuestas ideales:</a:t>
            </a:r>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Facebook</a:t>
            </a:r>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Twitter</a:t>
            </a:r>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Blogs</a:t>
            </a:r>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Wikis</a:t>
            </a:r>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Casi todo sitio web que contenga un formulario</a:t>
            </a:r>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380"/>
              <a:buFont typeface="Monda"/>
              <a:buNone/>
            </a:pPr>
            <a:r>
              <a:rPr lang="en-US" sz="1200" b="0" i="0" u="none" strike="noStrike" cap="none">
                <a:solidFill>
                  <a:schemeClr val="dk1"/>
                </a:solidFill>
                <a:latin typeface="Monda"/>
                <a:ea typeface="Monda"/>
                <a:cs typeface="Monda"/>
                <a:sym typeface="Monda"/>
              </a:rPr>
              <a:t>Existen aplicaciones como los webmails, wikis, weblogs, tiendas online… son ejemplos bien conocidos de aplicaciones web.</a:t>
            </a:r>
            <a:endParaRPr/>
          </a:p>
          <a:p>
            <a:pPr marL="0" marR="0" lvl="0" indent="0" algn="l" rtl="0">
              <a:spcBef>
                <a:spcPts val="0"/>
              </a:spcBef>
              <a:spcAft>
                <a:spcPts val="0"/>
              </a:spcAft>
              <a:buClr>
                <a:schemeClr val="dk1"/>
              </a:buClr>
              <a:buSzPts val="1380"/>
              <a:buFont typeface="Monda"/>
              <a:buNone/>
            </a:pPr>
            <a:r>
              <a:rPr lang="en-US" sz="1200" b="0" i="0" u="none" strike="noStrike" cap="none">
                <a:solidFill>
                  <a:schemeClr val="dk1"/>
                </a:solidFill>
                <a:latin typeface="Monda"/>
                <a:ea typeface="Monda"/>
                <a:cs typeface="Monda"/>
                <a:sym typeface="Monda"/>
              </a:rPr>
              <a:t>Una página Web puede contener elementos que permiten una comunicación activa entre el usuario y la información. </a:t>
            </a:r>
            <a:endParaRPr/>
          </a:p>
          <a:p>
            <a:pPr marL="0" marR="0" lvl="0" indent="0" algn="l" rtl="0">
              <a:spcBef>
                <a:spcPts val="0"/>
              </a:spcBef>
              <a:spcAft>
                <a:spcPts val="0"/>
              </a:spcAft>
              <a:buClr>
                <a:schemeClr val="dk1"/>
              </a:buClr>
              <a:buSzPts val="1380"/>
              <a:buFont typeface="Monda"/>
              <a:buNone/>
            </a:pPr>
            <a:r>
              <a:rPr lang="en-US" sz="1200" b="0" i="0" u="none" strike="noStrike" cap="none">
                <a:solidFill>
                  <a:schemeClr val="dk1"/>
                </a:solidFill>
                <a:latin typeface="Monda"/>
                <a:ea typeface="Monda"/>
                <a:cs typeface="Monda"/>
                <a:sym typeface="Monda"/>
              </a:rPr>
              <a:t>Por ejemplo rellenar y enviar formularios, participar en juegos diversos y acceder a gestores de base de datos de todo tipo.</a:t>
            </a:r>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580" name="Shape 580"/>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11</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9296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Shape 586"/>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87" name="Shape 587"/>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Monda"/>
                <a:ea typeface="Monda"/>
                <a:cs typeface="Monda"/>
                <a:sym typeface="Monda"/>
              </a:rPr>
              <a:t>Son aplicaciones del ámbito empresarial como ERPs, CMSs, CRMs, aplicaciones de gestión o E Business</a:t>
            </a:r>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En esta página se puede encontrar la información.</a:t>
            </a:r>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https://www.gestiopolis.com/tecnologias-informacion-e-business-erp-scm-crm-km-bi/</a:t>
            </a:r>
            <a:endParaRPr sz="1200" b="0" i="0" u="none" strike="noStrike" cap="none">
              <a:solidFill>
                <a:schemeClr val="dk1"/>
              </a:solidFill>
              <a:latin typeface="Calibri"/>
              <a:ea typeface="Calibri"/>
              <a:cs typeface="Calibri"/>
              <a:sym typeface="Calibri"/>
            </a:endParaRPr>
          </a:p>
        </p:txBody>
      </p:sp>
      <p:sp>
        <p:nvSpPr>
          <p:cNvPr id="588" name="Shape 588"/>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12</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88515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Shape 594"/>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95" name="Shape 595"/>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r>
              <a:rPr lang="es-MX" noProof="0" dirty="0"/>
              <a:t>Resumen:</a:t>
            </a:r>
          </a:p>
          <a:p>
            <a:pPr marL="0" marR="0" lvl="0" indent="0" algn="l" rtl="0">
              <a:spcBef>
                <a:spcPts val="0"/>
              </a:spcBef>
              <a:spcAft>
                <a:spcPts val="0"/>
              </a:spcAft>
              <a:buNone/>
            </a:pPr>
            <a:r>
              <a:rPr lang="es-MX" noProof="0" dirty="0"/>
              <a:t>En esta sección se revisa</a:t>
            </a:r>
            <a:r>
              <a:rPr lang="es-MX" baseline="0" noProof="0" dirty="0"/>
              <a:t> la arquitectura Cliente-Servidor, los pasos involucrados en su comunicación y los diferentes lenguajes de programación encontrados en cada una de sus capas.</a:t>
            </a:r>
          </a:p>
          <a:p>
            <a:pPr marL="0" marR="0" lvl="0" indent="0" algn="l" rtl="0">
              <a:spcBef>
                <a:spcPts val="0"/>
              </a:spcBef>
              <a:spcAft>
                <a:spcPts val="0"/>
              </a:spcAft>
              <a:buNone/>
            </a:pPr>
            <a:endParaRPr lang="es-MX" baseline="0" noProof="0" dirty="0"/>
          </a:p>
          <a:p>
            <a:pPr marL="0" marR="0" lvl="0" indent="0" algn="l" rtl="0">
              <a:spcBef>
                <a:spcPts val="0"/>
              </a:spcBef>
              <a:spcAft>
                <a:spcPts val="0"/>
              </a:spcAft>
              <a:buNone/>
            </a:pPr>
            <a:r>
              <a:rPr lang="es-MX" baseline="0" noProof="0" dirty="0"/>
              <a:t>Puntos clave:</a:t>
            </a:r>
          </a:p>
          <a:p>
            <a:pPr marL="0" marR="0" lvl="0" indent="0" algn="l" rtl="0">
              <a:spcBef>
                <a:spcPts val="0"/>
              </a:spcBef>
              <a:spcAft>
                <a:spcPts val="0"/>
              </a:spcAft>
              <a:buNone/>
            </a:pPr>
            <a:r>
              <a:rPr lang="es-MX" noProof="0" dirty="0"/>
              <a:t>Arquitectura</a:t>
            </a:r>
            <a:r>
              <a:rPr lang="es-MX" baseline="0" noProof="0" dirty="0"/>
              <a:t> cliente-servidor</a:t>
            </a:r>
          </a:p>
          <a:p>
            <a:pPr marL="0" marR="0" lvl="0" indent="0" algn="l" rtl="0">
              <a:spcBef>
                <a:spcPts val="0"/>
              </a:spcBef>
              <a:spcAft>
                <a:spcPts val="0"/>
              </a:spcAft>
              <a:buNone/>
            </a:pPr>
            <a:r>
              <a:rPr lang="es-MX" baseline="0" noProof="0" dirty="0"/>
              <a:t>Comunicación</a:t>
            </a:r>
          </a:p>
          <a:p>
            <a:pPr marL="0" marR="0" lvl="0" indent="0" algn="l" rtl="0">
              <a:spcBef>
                <a:spcPts val="0"/>
              </a:spcBef>
              <a:spcAft>
                <a:spcPts val="0"/>
              </a:spcAft>
              <a:buNone/>
            </a:pPr>
            <a:r>
              <a:rPr lang="es-MX" baseline="0" noProof="0" dirty="0"/>
              <a:t>Capas</a:t>
            </a:r>
          </a:p>
          <a:p>
            <a:pPr marL="0" marR="0" lvl="0" indent="0" algn="l" rtl="0">
              <a:spcBef>
                <a:spcPts val="0"/>
              </a:spcBef>
              <a:spcAft>
                <a:spcPts val="0"/>
              </a:spcAft>
              <a:buNone/>
            </a:pPr>
            <a:r>
              <a:rPr lang="es-MX" baseline="0" noProof="0" dirty="0"/>
              <a:t>Lenguajes de programación</a:t>
            </a:r>
            <a:endParaRPr lang="es-MX" noProof="0" dirty="0"/>
          </a:p>
        </p:txBody>
      </p:sp>
      <p:sp>
        <p:nvSpPr>
          <p:cNvPr id="596" name="Shape 596"/>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13</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47685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03" name="Shape 603"/>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Describir a los estudiantes el concepto de arquitectura</a:t>
            </a:r>
            <a:endParaRPr sz="1200" b="0" i="0" u="none" strike="noStrike" cap="none">
              <a:solidFill>
                <a:schemeClr val="dk1"/>
              </a:solidFill>
              <a:latin typeface="Calibri"/>
              <a:ea typeface="Calibri"/>
              <a:cs typeface="Calibri"/>
              <a:sym typeface="Calibri"/>
            </a:endParaRPr>
          </a:p>
        </p:txBody>
      </p:sp>
      <p:sp>
        <p:nvSpPr>
          <p:cNvPr id="604" name="Shape 604"/>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14</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376673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Shape 610"/>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11" name="Shape 611"/>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612" name="Shape 612"/>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15</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325260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Shape 617"/>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18" name="Shape 618"/>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619" name="Shape 619"/>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16</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057169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Shape 626"/>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27" name="Shape 627"/>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628" name="Shape 628"/>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17</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463498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Shape 634"/>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35" name="Shape 635"/>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636" name="Shape 636"/>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18</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41415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Shape 641"/>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42" name="Shape 642"/>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643" name="Shape 643"/>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19</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50270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04" name="Shape 504"/>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p:txBody>
      </p:sp>
      <p:sp>
        <p:nvSpPr>
          <p:cNvPr id="505" name="Shape 505"/>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2</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830195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Shape 648"/>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49" name="Shape 649"/>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650" name="Shape 650"/>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20</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81980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Shape 658"/>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59" name="Shape 659"/>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660" name="Shape 660"/>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21</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699098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Shape 668"/>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69" name="Shape 669"/>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670" name="Shape 670"/>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22</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190429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Shape 685"/>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86" name="Shape 686"/>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687" name="Shape 687"/>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23</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767235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Shape 692"/>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93" name="Shape 693"/>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694" name="Shape 694"/>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24</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6800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Shape 701"/>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02" name="Shape 702"/>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703" name="Shape 703"/>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25</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38444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Shape 717"/>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18" name="Shape 718"/>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719" name="Shape 719"/>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26</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940827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Shape 724"/>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5" name="Shape 725"/>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726" name="Shape 726"/>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27</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056171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Shape 731"/>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32" name="Shape 732"/>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733" name="Shape 733"/>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28</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909346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Shape 738"/>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39" name="Shape 739"/>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740" name="Shape 740"/>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29</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98679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Shape 517"/>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8" name="Shape 518"/>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r>
              <a:rPr lang="es-ES_tradnl" noProof="0" dirty="0"/>
              <a:t>Resumen:</a:t>
            </a:r>
          </a:p>
          <a:p>
            <a:pPr marL="0" marR="0" lvl="0" indent="0" algn="l" rtl="0">
              <a:spcBef>
                <a:spcPts val="0"/>
              </a:spcBef>
              <a:spcAft>
                <a:spcPts val="0"/>
              </a:spcAft>
              <a:buNone/>
            </a:pPr>
            <a:r>
              <a:rPr lang="es-ES_tradnl" noProof="0" dirty="0"/>
              <a:t>En</a:t>
            </a:r>
            <a:r>
              <a:rPr lang="es-ES_tradnl" baseline="0" noProof="0" dirty="0"/>
              <a:t> esta sección se revisan las principales características de las aplicaciones web, las ventajas que se encuentran sobre otro tipo de aplicaciones y finalmente ejemplos de aplicaciones web. Con el objetivo de presentar al participante un marco sólido de introducción en el desarrollo de aplicaciones web.</a:t>
            </a:r>
          </a:p>
          <a:p>
            <a:pPr marL="0" marR="0" lvl="0" indent="0" algn="l" rtl="0">
              <a:spcBef>
                <a:spcPts val="0"/>
              </a:spcBef>
              <a:spcAft>
                <a:spcPts val="0"/>
              </a:spcAft>
              <a:buNone/>
            </a:pPr>
            <a:endParaRPr lang="es-ES_tradnl" baseline="0" noProof="0" dirty="0"/>
          </a:p>
          <a:p>
            <a:pPr marL="0" marR="0" lvl="0" indent="0" algn="l" rtl="0">
              <a:spcBef>
                <a:spcPts val="0"/>
              </a:spcBef>
              <a:spcAft>
                <a:spcPts val="0"/>
              </a:spcAft>
              <a:buNone/>
            </a:pPr>
            <a:r>
              <a:rPr lang="es-ES_tradnl" baseline="0" noProof="0" dirty="0"/>
              <a:t>Puntos Clave:</a:t>
            </a:r>
          </a:p>
          <a:p>
            <a:pPr marL="0" marR="0" lvl="0" indent="0" algn="l" rtl="0">
              <a:spcBef>
                <a:spcPts val="0"/>
              </a:spcBef>
              <a:spcAft>
                <a:spcPts val="0"/>
              </a:spcAft>
              <a:buNone/>
            </a:pPr>
            <a:r>
              <a:rPr lang="es-ES_tradnl" baseline="0" noProof="0" dirty="0"/>
              <a:t>Aplicaciones web y sus características.</a:t>
            </a:r>
          </a:p>
          <a:p>
            <a:pPr marL="0" marR="0" lvl="0" indent="0" algn="l" rtl="0">
              <a:spcBef>
                <a:spcPts val="0"/>
              </a:spcBef>
              <a:spcAft>
                <a:spcPts val="0"/>
              </a:spcAft>
              <a:buNone/>
            </a:pPr>
            <a:r>
              <a:rPr lang="es-ES_tradnl" baseline="0" noProof="0" dirty="0"/>
              <a:t>Ventajas de las aplicaciones web</a:t>
            </a:r>
          </a:p>
          <a:p>
            <a:pPr marL="0" marR="0" lvl="0" indent="0" algn="l" rtl="0">
              <a:spcBef>
                <a:spcPts val="0"/>
              </a:spcBef>
              <a:spcAft>
                <a:spcPts val="0"/>
              </a:spcAft>
              <a:buNone/>
            </a:pPr>
            <a:r>
              <a:rPr lang="es-ES_tradnl" baseline="0" noProof="0" dirty="0"/>
              <a:t>Ejemplos de aplicaciones web.</a:t>
            </a:r>
            <a:endParaRPr lang="es-ES_tradnl" noProof="0" dirty="0"/>
          </a:p>
        </p:txBody>
      </p:sp>
      <p:sp>
        <p:nvSpPr>
          <p:cNvPr id="519" name="Shape 519"/>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3</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894313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Shape 745"/>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46" name="Shape 746"/>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747" name="Shape 747"/>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30</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287915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Shape 752"/>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53" name="Shape 753"/>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754" name="Shape 754"/>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31</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3628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Shape 759"/>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60" name="Shape 760"/>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r>
              <a:rPr lang="es-MX" sz="1200" b="0" i="0" u="none" strike="noStrike" cap="none" dirty="0">
                <a:solidFill>
                  <a:schemeClr val="dk1"/>
                </a:solidFill>
                <a:latin typeface="Calibri"/>
                <a:ea typeface="Calibri"/>
                <a:cs typeface="Calibri"/>
                <a:sym typeface="Calibri"/>
              </a:rPr>
              <a:t>Preguntas de reflexi</a:t>
            </a:r>
            <a:r>
              <a:rPr lang="es-ES" sz="1200" b="0" i="0" u="none" strike="noStrike" cap="none" dirty="0" err="1">
                <a:solidFill>
                  <a:schemeClr val="dk1"/>
                </a:solidFill>
                <a:latin typeface="Calibri"/>
                <a:ea typeface="Calibri"/>
                <a:cs typeface="Calibri"/>
                <a:sym typeface="Calibri"/>
              </a:rPr>
              <a:t>ón</a:t>
            </a:r>
            <a:r>
              <a:rPr lang="es-ES" sz="1200" b="0" i="0" u="none" strike="noStrike" cap="none" dirty="0">
                <a:solidFill>
                  <a:schemeClr val="dk1"/>
                </a:solidFill>
                <a:latin typeface="Calibri"/>
                <a:ea typeface="Calibri"/>
                <a:cs typeface="Calibri"/>
                <a:sym typeface="Calibri"/>
              </a:rPr>
              <a:t>:</a:t>
            </a:r>
            <a:endParaRPr lang="es-MX"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s-MX" sz="1200" b="0" i="0" u="none" strike="noStrike" cap="none" dirty="0">
                <a:solidFill>
                  <a:schemeClr val="dk1"/>
                </a:solidFill>
                <a:latin typeface="Calibri"/>
                <a:ea typeface="Calibri"/>
                <a:cs typeface="Calibri"/>
                <a:sym typeface="Calibri"/>
              </a:rPr>
              <a:t>¿Qué</a:t>
            </a:r>
            <a:r>
              <a:rPr lang="es-MX" sz="1200" b="0" i="0" u="none" strike="noStrike" cap="none" baseline="0" dirty="0">
                <a:solidFill>
                  <a:schemeClr val="dk1"/>
                </a:solidFill>
                <a:latin typeface="Calibri"/>
                <a:ea typeface="Calibri"/>
                <a:cs typeface="Calibri"/>
                <a:sym typeface="Calibri"/>
              </a:rPr>
              <a:t> diferencias fundamentales se encuentran entre los lenguajes de presentación, negocio y datos?</a:t>
            </a:r>
          </a:p>
          <a:p>
            <a:pPr marL="0" marR="0" lvl="0" indent="0" algn="l" rtl="0">
              <a:spcBef>
                <a:spcPts val="0"/>
              </a:spcBef>
              <a:spcAft>
                <a:spcPts val="0"/>
              </a:spcAft>
              <a:buNone/>
            </a:pPr>
            <a:r>
              <a:rPr lang="es-MX" sz="1200" b="0" i="0" u="none" strike="noStrike" cap="none" baseline="0" dirty="0">
                <a:solidFill>
                  <a:schemeClr val="dk1"/>
                </a:solidFill>
                <a:latin typeface="Calibri"/>
                <a:ea typeface="Calibri"/>
                <a:cs typeface="Calibri"/>
                <a:sym typeface="Calibri"/>
              </a:rPr>
              <a:t>¿Qué lenguajes de presentación conoces?</a:t>
            </a:r>
          </a:p>
          <a:p>
            <a:pPr marL="0" marR="0" lvl="0" indent="0" algn="l" rtl="0">
              <a:spcBef>
                <a:spcPts val="0"/>
              </a:spcBef>
              <a:spcAft>
                <a:spcPts val="0"/>
              </a:spcAft>
              <a:buNone/>
            </a:pPr>
            <a:r>
              <a:rPr lang="es-MX" sz="1200" b="0" i="0" u="none" strike="noStrike" cap="none" baseline="0" dirty="0">
                <a:solidFill>
                  <a:schemeClr val="dk1"/>
                </a:solidFill>
                <a:latin typeface="Calibri"/>
                <a:ea typeface="Calibri"/>
                <a:cs typeface="Calibri"/>
                <a:sym typeface="Calibri"/>
              </a:rPr>
              <a:t>¿Qué lenguajes de negocio conoces?</a:t>
            </a:r>
          </a:p>
          <a:p>
            <a:pPr marL="0" marR="0" lvl="0" indent="0" algn="l" rtl="0">
              <a:spcBef>
                <a:spcPts val="0"/>
              </a:spcBef>
              <a:spcAft>
                <a:spcPts val="0"/>
              </a:spcAft>
              <a:buNone/>
            </a:pPr>
            <a:r>
              <a:rPr lang="es-MX" sz="1200" b="0" i="0" u="none" strike="noStrike" cap="none" baseline="0" dirty="0">
                <a:solidFill>
                  <a:schemeClr val="dk1"/>
                </a:solidFill>
                <a:latin typeface="Calibri"/>
                <a:ea typeface="Calibri"/>
                <a:cs typeface="Calibri"/>
                <a:sym typeface="Calibri"/>
              </a:rPr>
              <a:t>¿Qué lenguajes de datos conoces?</a:t>
            </a:r>
          </a:p>
          <a:p>
            <a:pPr marL="0" marR="0" lvl="0" indent="0" algn="l" rtl="0">
              <a:spcBef>
                <a:spcPts val="0"/>
              </a:spcBef>
              <a:spcAft>
                <a:spcPts val="0"/>
              </a:spcAft>
              <a:buNone/>
            </a:pPr>
            <a:r>
              <a:rPr lang="es-MX" sz="1200" b="0" i="0" u="none" strike="noStrike" cap="none" dirty="0">
                <a:solidFill>
                  <a:schemeClr val="dk1"/>
                </a:solidFill>
                <a:latin typeface="Calibri"/>
                <a:ea typeface="Calibri"/>
                <a:cs typeface="Calibri"/>
                <a:sym typeface="Calibri"/>
              </a:rPr>
              <a:t>Es importante conocer cada una de las</a:t>
            </a:r>
            <a:r>
              <a:rPr lang="es-MX" sz="1200" b="0" i="0" u="none" strike="noStrike" cap="none" baseline="0" dirty="0">
                <a:solidFill>
                  <a:schemeClr val="dk1"/>
                </a:solidFill>
                <a:latin typeface="Calibri"/>
                <a:ea typeface="Calibri"/>
                <a:cs typeface="Calibri"/>
                <a:sym typeface="Calibri"/>
              </a:rPr>
              <a:t> tecnologías de las capas para ser capaz de trabajar en equipos multidisciplinarios (trabajo en equipo). Es una tarea complicada y dura, razón por la cual se necesita de persistencia para lograrlo.</a:t>
            </a:r>
            <a:endParaRPr lang="es-MX" sz="1200" b="0" i="0" u="none" strike="noStrike" cap="none" dirty="0">
              <a:solidFill>
                <a:schemeClr val="dk1"/>
              </a:solidFill>
              <a:latin typeface="Calibri"/>
              <a:ea typeface="Calibri"/>
              <a:cs typeface="Calibri"/>
              <a:sym typeface="Calibri"/>
            </a:endParaRPr>
          </a:p>
        </p:txBody>
      </p:sp>
      <p:sp>
        <p:nvSpPr>
          <p:cNvPr id="761" name="Shape 761"/>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32</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627550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Shape 767"/>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68" name="Shape 768"/>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r>
              <a:rPr lang="es-MX" dirty="0"/>
              <a:t>Resumen:</a:t>
            </a:r>
          </a:p>
          <a:p>
            <a:pPr marL="0" marR="0" lvl="0" indent="0" algn="l" rtl="0">
              <a:spcBef>
                <a:spcPts val="0"/>
              </a:spcBef>
              <a:spcAft>
                <a:spcPts val="0"/>
              </a:spcAft>
              <a:buNone/>
            </a:pPr>
            <a:r>
              <a:rPr lang="es-MX" dirty="0"/>
              <a:t>En esta</a:t>
            </a:r>
            <a:r>
              <a:rPr lang="es-MX" baseline="0" dirty="0"/>
              <a:t> sección se examina el protocolo HTTP a detalle así como la interacción entre el cliente y el servidor y sus encabezados tanto de respuesta como de </a:t>
            </a:r>
            <a:r>
              <a:rPr lang="es-MX" baseline="0" dirty="0" err="1"/>
              <a:t>peticion</a:t>
            </a:r>
            <a:r>
              <a:rPr lang="es-MX" baseline="0" dirty="0"/>
              <a:t>. El objetivo de la presente lección es presentar al alumno la mecánica básica de comunicación en una aplicación web.</a:t>
            </a:r>
          </a:p>
          <a:p>
            <a:pPr marL="0" marR="0" lvl="0" indent="0" algn="l" rtl="0">
              <a:spcBef>
                <a:spcPts val="0"/>
              </a:spcBef>
              <a:spcAft>
                <a:spcPts val="0"/>
              </a:spcAft>
              <a:buNone/>
            </a:pPr>
            <a:endParaRPr lang="es-MX" baseline="0" dirty="0"/>
          </a:p>
          <a:p>
            <a:pPr marL="0" marR="0" lvl="0" indent="0" algn="l" rtl="0">
              <a:spcBef>
                <a:spcPts val="0"/>
              </a:spcBef>
              <a:spcAft>
                <a:spcPts val="0"/>
              </a:spcAft>
              <a:buNone/>
            </a:pPr>
            <a:r>
              <a:rPr lang="es-MX" baseline="0" dirty="0"/>
              <a:t>Puntos clave:</a:t>
            </a:r>
          </a:p>
          <a:p>
            <a:pPr marL="0" marR="0" lvl="0" indent="0" algn="l" rtl="0">
              <a:spcBef>
                <a:spcPts val="0"/>
              </a:spcBef>
              <a:spcAft>
                <a:spcPts val="0"/>
              </a:spcAft>
              <a:buNone/>
            </a:pPr>
            <a:r>
              <a:rPr lang="es-MX" dirty="0"/>
              <a:t>Arquitectura</a:t>
            </a:r>
            <a:r>
              <a:rPr lang="es-MX" baseline="0" dirty="0"/>
              <a:t> Cliente-Servidor</a:t>
            </a:r>
          </a:p>
          <a:p>
            <a:pPr marL="0" marR="0" lvl="0" indent="0" algn="l" rtl="0">
              <a:spcBef>
                <a:spcPts val="0"/>
              </a:spcBef>
              <a:spcAft>
                <a:spcPts val="0"/>
              </a:spcAft>
              <a:buNone/>
            </a:pPr>
            <a:r>
              <a:rPr lang="es-MX" baseline="0" dirty="0"/>
              <a:t>Protocolo de comunicación</a:t>
            </a:r>
          </a:p>
          <a:p>
            <a:pPr marL="0" marR="0" lvl="0" indent="0" algn="l" rtl="0">
              <a:spcBef>
                <a:spcPts val="0"/>
              </a:spcBef>
              <a:spcAft>
                <a:spcPts val="0"/>
              </a:spcAft>
              <a:buNone/>
            </a:pPr>
            <a:r>
              <a:rPr lang="es-MX" baseline="0" dirty="0"/>
              <a:t>Peticiones y respuestas.</a:t>
            </a:r>
            <a:endParaRPr lang="es-MX" dirty="0"/>
          </a:p>
          <a:p>
            <a:pPr marL="0" marR="0" lvl="0" indent="0" algn="l" rtl="0">
              <a:spcBef>
                <a:spcPts val="0"/>
              </a:spcBef>
              <a:spcAft>
                <a:spcPts val="0"/>
              </a:spcAft>
              <a:buNone/>
            </a:pPr>
            <a:endParaRPr dirty="0"/>
          </a:p>
        </p:txBody>
      </p:sp>
      <p:sp>
        <p:nvSpPr>
          <p:cNvPr id="769" name="Shape 769"/>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33</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94260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Shape 775"/>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76" name="Shape 776"/>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777" name="Shape 777"/>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34</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35820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Shape 783"/>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84" name="Shape 784"/>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785" name="Shape 785"/>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35</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815318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Shape 791"/>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92" name="Shape 792"/>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793" name="Shape 793"/>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36</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001998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Shape 800"/>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01" name="Shape 801"/>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802" name="Shape 802"/>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37</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325877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s-MX" noProof="0" dirty="0"/>
              <a:t>Tiempo sugerido:</a:t>
            </a:r>
          </a:p>
          <a:p>
            <a:pPr marL="0" indent="0">
              <a:buFont typeface="Arial" panose="020B0604020202020204" pitchFamily="34" charset="0"/>
              <a:buNone/>
            </a:pPr>
            <a:r>
              <a:rPr lang="es-MX" noProof="0" dirty="0"/>
              <a:t>15 minutos</a:t>
            </a:r>
          </a:p>
          <a:p>
            <a:pPr marL="0" indent="0">
              <a:buFont typeface="Arial" panose="020B0604020202020204" pitchFamily="34" charset="0"/>
              <a:buNone/>
            </a:pPr>
            <a:endParaRPr lang="es-MX" noProof="0" dirty="0"/>
          </a:p>
          <a:p>
            <a:pPr marL="0" indent="0">
              <a:buFont typeface="Arial" panose="020B0604020202020204" pitchFamily="34" charset="0"/>
              <a:buNone/>
            </a:pPr>
            <a:r>
              <a:rPr lang="es-MX" noProof="0" dirty="0"/>
              <a:t>Materiales necesarios para la actividad/práctica:</a:t>
            </a:r>
          </a:p>
          <a:p>
            <a:pPr marL="0" indent="0">
              <a:buFont typeface="Arial" panose="020B0604020202020204" pitchFamily="34" charset="0"/>
              <a:buNone/>
            </a:pPr>
            <a:r>
              <a:rPr lang="es-MX" noProof="0" dirty="0"/>
              <a:t>Acceso a internet. Algún navegador de internet. Firefox y Chrome han resultado ser los más indicados para la presente práctica.</a:t>
            </a:r>
          </a:p>
          <a:p>
            <a:pPr marL="0" indent="0">
              <a:buFont typeface="Arial" panose="020B0604020202020204" pitchFamily="34" charset="0"/>
              <a:buNone/>
            </a:pPr>
            <a:endParaRPr lang="es-MX" noProof="0" dirty="0"/>
          </a:p>
          <a:p>
            <a:pPr marL="0" indent="0">
              <a:buFont typeface="Arial" panose="020B0604020202020204" pitchFamily="34" charset="0"/>
              <a:buNone/>
            </a:pPr>
            <a:r>
              <a:rPr lang="es-MX" noProof="0" dirty="0"/>
              <a:t>Preguntas de reflexión y respuestas ideales:</a:t>
            </a:r>
          </a:p>
          <a:p>
            <a:pPr marL="0" indent="0">
              <a:buFont typeface="Arial" panose="020B0604020202020204" pitchFamily="34" charset="0"/>
              <a:buNone/>
            </a:pPr>
            <a:r>
              <a:rPr lang="es-MX" noProof="0" dirty="0"/>
              <a:t>Dejar que los estudiantes visiten varios sitios de su interés y observen el contenido de la cabecera de estado en el apartado peticiones en cada conexión.</a:t>
            </a:r>
          </a:p>
          <a:p>
            <a:pPr marL="0" indent="0">
              <a:buFont typeface="Arial" panose="020B0604020202020204" pitchFamily="34" charset="0"/>
              <a:buNone/>
            </a:pPr>
            <a:endParaRPr lang="es-MX" noProof="0" dirty="0"/>
          </a:p>
          <a:p>
            <a:pPr marL="0" indent="0">
              <a:buFont typeface="Arial" panose="020B0604020202020204" pitchFamily="34" charset="0"/>
              <a:buNone/>
            </a:pPr>
            <a:r>
              <a:rPr lang="es-MX" noProof="0" dirty="0"/>
              <a:t>Conexión a las mentalidades y/o los comportamientos: </a:t>
            </a:r>
          </a:p>
          <a:p>
            <a:pPr marL="0" indent="0">
              <a:buFont typeface="Arial" panose="020B0604020202020204" pitchFamily="34" charset="0"/>
              <a:buNone/>
            </a:pPr>
            <a:r>
              <a:rPr lang="es-MX" noProof="0" dirty="0"/>
              <a:t>Trabajo en equipo y persistencia. Debido a que necesitan comparar sus resultados con compañeros y además buscar obtener un resultado de peticiones diferente accediendo a varios sitios no tan populares como Facebook.</a:t>
            </a:r>
          </a:p>
          <a:p>
            <a:endParaRPr lang="es-MX" dirty="0"/>
          </a:p>
        </p:txBody>
      </p:sp>
      <p:sp>
        <p:nvSpPr>
          <p:cNvPr id="4" name="Slide Number Placeholder 3"/>
          <p:cNvSpPr>
            <a:spLocks noGrp="1"/>
          </p:cNvSpPr>
          <p:nvPr>
            <p:ph type="sldNum" sz="quarter" idx="10"/>
          </p:nvPr>
        </p:nvSpPr>
        <p:spPr/>
        <p:txBody>
          <a:bodyPr/>
          <a:lstStyle/>
          <a:p>
            <a:fld id="{3CD59CFA-B435-40BA-9094-DD8CE916D64D}" type="slidenum">
              <a:rPr lang="en-GB" smtClean="0"/>
              <a:t>38</a:t>
            </a:fld>
            <a:endParaRPr lang="en-GB"/>
          </a:p>
        </p:txBody>
      </p:sp>
    </p:spTree>
    <p:extLst>
      <p:ext uri="{BB962C8B-B14F-4D97-AF65-F5344CB8AC3E}">
        <p14:creationId xmlns:p14="http://schemas.microsoft.com/office/powerpoint/2010/main" val="42363389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Shape 908"/>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09" name="Shape 909"/>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910" name="Shape 910"/>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39</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61385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Shape 525"/>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26" name="Shape 526"/>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Se </a:t>
            </a:r>
            <a:r>
              <a:rPr lang="en-US" sz="1200" b="0" i="0" u="none" strike="noStrike" cap="none" dirty="0" err="1">
                <a:solidFill>
                  <a:schemeClr val="dk1"/>
                </a:solidFill>
                <a:latin typeface="Calibri"/>
                <a:ea typeface="Calibri"/>
                <a:cs typeface="Calibri"/>
                <a:sym typeface="Calibri"/>
              </a:rPr>
              <a:t>requiere</a:t>
            </a:r>
            <a:r>
              <a:rPr lang="en-US" sz="1200" b="0" i="0" u="none" strike="noStrike" cap="none" dirty="0">
                <a:solidFill>
                  <a:schemeClr val="dk1"/>
                </a:solidFill>
                <a:latin typeface="Calibri"/>
                <a:ea typeface="Calibri"/>
                <a:cs typeface="Calibri"/>
                <a:sym typeface="Calibri"/>
              </a:rPr>
              <a:t> que </a:t>
            </a:r>
            <a:r>
              <a:rPr lang="en-US" sz="1200" b="0" i="0" u="none" strike="noStrike" cap="none" dirty="0" err="1">
                <a:solidFill>
                  <a:schemeClr val="dk1"/>
                </a:solidFill>
                <a:latin typeface="Calibri"/>
                <a:ea typeface="Calibri"/>
                <a:cs typeface="Calibri"/>
                <a:sym typeface="Calibri"/>
              </a:rPr>
              <a:t>los</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participantes</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reflexionen</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sobre</a:t>
            </a:r>
            <a:r>
              <a:rPr lang="en-US" sz="1200" b="0" i="0" u="none" strike="noStrike" cap="none" dirty="0">
                <a:solidFill>
                  <a:schemeClr val="dk1"/>
                </a:solidFill>
                <a:latin typeface="Calibri"/>
                <a:ea typeface="Calibri"/>
                <a:cs typeface="Calibri"/>
                <a:sym typeface="Calibri"/>
              </a:rPr>
              <a:t> las </a:t>
            </a:r>
            <a:r>
              <a:rPr lang="en-US" sz="1200" b="0" i="0" u="none" strike="noStrike" cap="none" dirty="0" err="1">
                <a:solidFill>
                  <a:schemeClr val="dk1"/>
                </a:solidFill>
                <a:latin typeface="Calibri"/>
                <a:ea typeface="Calibri"/>
                <a:cs typeface="Calibri"/>
                <a:sym typeface="Calibri"/>
              </a:rPr>
              <a:t>siguientes</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preguntas</a:t>
            </a:r>
            <a:r>
              <a:rPr lang="en-US" sz="1200" b="0" i="0" u="none" strike="noStrike" cap="none" dirty="0">
                <a:solidFill>
                  <a:schemeClr val="dk1"/>
                </a:solidFill>
                <a:latin typeface="Calibri"/>
                <a:ea typeface="Calibri"/>
                <a:cs typeface="Calibri"/>
                <a:sym typeface="Calibri"/>
              </a:rPr>
              <a:t>. </a:t>
            </a:r>
            <a:endParaRPr dirty="0"/>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Una </a:t>
            </a:r>
            <a:r>
              <a:rPr lang="en-US" sz="1200" b="0" i="0" u="none" strike="noStrike" cap="none" dirty="0" err="1">
                <a:solidFill>
                  <a:schemeClr val="dk1"/>
                </a:solidFill>
                <a:latin typeface="Calibri"/>
                <a:ea typeface="Calibri"/>
                <a:cs typeface="Calibri"/>
                <a:sym typeface="Calibri"/>
              </a:rPr>
              <a:t>lluvia</a:t>
            </a:r>
            <a:r>
              <a:rPr lang="en-US" sz="1200" b="0" i="0" u="none" strike="noStrike" cap="none" dirty="0">
                <a:solidFill>
                  <a:schemeClr val="dk1"/>
                </a:solidFill>
                <a:latin typeface="Calibri"/>
                <a:ea typeface="Calibri"/>
                <a:cs typeface="Calibri"/>
                <a:sym typeface="Calibri"/>
              </a:rPr>
              <a:t> de ideas </a:t>
            </a:r>
            <a:r>
              <a:rPr lang="en-US" sz="1200" b="0" i="0" u="none" strike="noStrike" cap="none" dirty="0" err="1">
                <a:solidFill>
                  <a:schemeClr val="dk1"/>
                </a:solidFill>
                <a:latin typeface="Calibri"/>
                <a:ea typeface="Calibri"/>
                <a:cs typeface="Calibri"/>
                <a:sym typeface="Calibri"/>
              </a:rPr>
              <a:t>por</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pregunta</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es</a:t>
            </a:r>
            <a:r>
              <a:rPr lang="en-US" sz="1200" b="0" i="0" u="none" strike="noStrike" cap="none" dirty="0">
                <a:solidFill>
                  <a:schemeClr val="dk1"/>
                </a:solidFill>
                <a:latin typeface="Calibri"/>
                <a:ea typeface="Calibri"/>
                <a:cs typeface="Calibri"/>
                <a:sym typeface="Calibri"/>
              </a:rPr>
              <a:t> perfecta para </a:t>
            </a:r>
            <a:r>
              <a:rPr lang="en-US" sz="1200" b="0" i="0" u="none" strike="noStrike" cap="none" dirty="0" err="1">
                <a:solidFill>
                  <a:schemeClr val="dk1"/>
                </a:solidFill>
                <a:latin typeface="Calibri"/>
                <a:ea typeface="Calibri"/>
                <a:cs typeface="Calibri"/>
                <a:sym typeface="Calibri"/>
              </a:rPr>
              <a:t>este</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tema</a:t>
            </a:r>
            <a:r>
              <a:rPr lang="en-US" sz="1200" b="0" i="0" u="none" strike="noStrike" cap="none" dirty="0">
                <a:solidFill>
                  <a:schemeClr val="dk1"/>
                </a:solidFill>
                <a:latin typeface="Calibri"/>
                <a:ea typeface="Calibri"/>
                <a:cs typeface="Calibri"/>
                <a:sym typeface="Calibri"/>
              </a:rPr>
              <a:t>.</a:t>
            </a: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527" name="Shape 527"/>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4</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21643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Shape 818"/>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19" name="Shape 819"/>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820" name="Shape 820"/>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40</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332439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Shape 826"/>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27" name="Shape 827"/>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828" name="Shape 828"/>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41</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860898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Shape 834"/>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35" name="Shape 835"/>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836" name="Shape 836"/>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42</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799647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Shape 843"/>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44" name="Shape 844"/>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845" name="Shape 845"/>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43</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349452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s-MX" noProof="0" dirty="0"/>
              <a:t>Tiempo sugerido:</a:t>
            </a:r>
          </a:p>
          <a:p>
            <a:pPr marL="0" indent="0">
              <a:buFont typeface="Arial" panose="020B0604020202020204" pitchFamily="34" charset="0"/>
              <a:buNone/>
            </a:pPr>
            <a:r>
              <a:rPr lang="es-MX" noProof="0" dirty="0"/>
              <a:t>15 minutos</a:t>
            </a:r>
          </a:p>
          <a:p>
            <a:pPr marL="0" indent="0">
              <a:buFont typeface="Arial" panose="020B0604020202020204" pitchFamily="34" charset="0"/>
              <a:buNone/>
            </a:pPr>
            <a:r>
              <a:rPr lang="es-MX" noProof="0" dirty="0"/>
              <a:t>Materiales necesarios para la actividad/práctica:</a:t>
            </a:r>
          </a:p>
          <a:p>
            <a:pPr marL="0" indent="0">
              <a:buFont typeface="Arial" panose="020B0604020202020204" pitchFamily="34" charset="0"/>
              <a:buNone/>
            </a:pPr>
            <a:r>
              <a:rPr lang="es-MX" noProof="0" dirty="0"/>
              <a:t>Acceso a internet. Algún navegador de internet. Firefox y Chrome han resultado ser los más indicados para la presente práctica.</a:t>
            </a:r>
          </a:p>
          <a:p>
            <a:pPr marL="0" indent="0">
              <a:buFont typeface="Arial" panose="020B0604020202020204" pitchFamily="34" charset="0"/>
              <a:buNone/>
            </a:pPr>
            <a:r>
              <a:rPr lang="es-MX" noProof="0" dirty="0"/>
              <a:t>Preguntas de reflexión y respuestas ideales:</a:t>
            </a:r>
          </a:p>
          <a:p>
            <a:pPr marL="0" indent="0">
              <a:buFont typeface="Arial" panose="020B0604020202020204" pitchFamily="34" charset="0"/>
              <a:buNone/>
            </a:pPr>
            <a:r>
              <a:rPr lang="es-MX" noProof="0" dirty="0"/>
              <a:t>Dejar que los estudiantes visiten varios sitios de su interés y observen el contenido de la cabecera de estado en el apartado respuestas en cada conexión.</a:t>
            </a:r>
          </a:p>
          <a:p>
            <a:pPr marL="0" indent="0">
              <a:buFont typeface="Arial" panose="020B0604020202020204" pitchFamily="34" charset="0"/>
              <a:buNone/>
            </a:pPr>
            <a:r>
              <a:rPr lang="es-MX" noProof="0" dirty="0"/>
              <a:t>Conexión a las mentalidades y/o los comportamientos: </a:t>
            </a:r>
          </a:p>
          <a:p>
            <a:pPr marL="0" indent="0">
              <a:buFont typeface="Arial" panose="020B0604020202020204" pitchFamily="34" charset="0"/>
              <a:buNone/>
            </a:pPr>
            <a:r>
              <a:rPr lang="es-MX" noProof="0" dirty="0"/>
              <a:t>Trabajo en equipo y persistencia. Debido a que necesitan comparar sus resultados con compañeros y además buscar obtener un resultado de respuestas diferente accediendo a varios sitios no tan populares como Facebook.</a:t>
            </a:r>
          </a:p>
          <a:p>
            <a:endParaRPr lang="es-MX" dirty="0"/>
          </a:p>
        </p:txBody>
      </p:sp>
      <p:sp>
        <p:nvSpPr>
          <p:cNvPr id="4" name="Slide Number Placeholder 3"/>
          <p:cNvSpPr>
            <a:spLocks noGrp="1"/>
          </p:cNvSpPr>
          <p:nvPr>
            <p:ph type="sldNum" sz="quarter" idx="10"/>
          </p:nvPr>
        </p:nvSpPr>
        <p:spPr/>
        <p:txBody>
          <a:bodyPr/>
          <a:lstStyle/>
          <a:p>
            <a:fld id="{3CD59CFA-B435-40BA-9094-DD8CE916D64D}" type="slidenum">
              <a:rPr lang="en-GB" smtClean="0"/>
              <a:t>44</a:t>
            </a:fld>
            <a:endParaRPr lang="en-GB"/>
          </a:p>
        </p:txBody>
      </p:sp>
    </p:spTree>
    <p:extLst>
      <p:ext uri="{BB962C8B-B14F-4D97-AF65-F5344CB8AC3E}">
        <p14:creationId xmlns:p14="http://schemas.microsoft.com/office/powerpoint/2010/main" val="30484283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Shape 908"/>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09" name="Shape 909"/>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910" name="Shape 910"/>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45</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321510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Shape 861"/>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62" name="Shape 862"/>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863" name="Shape 863"/>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46</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591093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Shape 869"/>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70" name="Shape 870"/>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871" name="Shape 871"/>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47</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463828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Shape 877"/>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78" name="Shape 878"/>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879" name="Shape 879"/>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48</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66534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Shape 885"/>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86" name="Shape 886"/>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887" name="Shape 887"/>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49</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97811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Shape 532"/>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33" name="Shape 533"/>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Preguntar a los estudiantes que piensan ellos que son las aplicaciones web.</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Preguntarles que diferencia una aplicación web de una página web o un sitio web.</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Recopilar por lo menos unas 5 definiciones.</a:t>
            </a:r>
            <a:endParaRPr sz="1200" b="0" i="0" u="none" strike="noStrike" cap="none">
              <a:solidFill>
                <a:schemeClr val="dk1"/>
              </a:solidFill>
              <a:latin typeface="Calibri"/>
              <a:ea typeface="Calibri"/>
              <a:cs typeface="Calibri"/>
              <a:sym typeface="Calibri"/>
            </a:endParaRPr>
          </a:p>
        </p:txBody>
      </p:sp>
      <p:sp>
        <p:nvSpPr>
          <p:cNvPr id="534" name="Shape 534"/>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5</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536924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Shape 893"/>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94" name="Shape 894"/>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895" name="Shape 895"/>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50</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876627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Shape 901"/>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02" name="Shape 902"/>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r>
              <a:rPr lang="en-US"/>
              <a:t>Resumen de la sección: </a:t>
            </a:r>
            <a:endParaRPr/>
          </a:p>
        </p:txBody>
      </p:sp>
      <p:sp>
        <p:nvSpPr>
          <p:cNvPr id="903" name="Shape 903"/>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51</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940624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Shape 908"/>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09" name="Shape 909"/>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910" name="Shape 910"/>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52</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448197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Shape 916"/>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17" name="Shape 917"/>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918" name="Shape 918"/>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53</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0052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40" name="Shape 540"/>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Clr>
                <a:schemeClr val="dk1"/>
              </a:buClr>
              <a:buSzPts val="1200"/>
              <a:buFont typeface="Arial"/>
              <a:buNone/>
            </a:pPr>
            <a:r>
              <a:rPr lang="en-US" sz="1200" b="0" i="0" u="none" strike="noStrike" cap="none" dirty="0" err="1">
                <a:solidFill>
                  <a:schemeClr val="dk1"/>
                </a:solidFill>
                <a:latin typeface="Calibri"/>
                <a:ea typeface="Calibri"/>
                <a:cs typeface="Calibri"/>
                <a:sym typeface="Calibri"/>
              </a:rPr>
              <a:t>Pedir</a:t>
            </a:r>
            <a:r>
              <a:rPr lang="en-US" sz="1200" b="0" i="0" u="none" strike="noStrike" cap="none" dirty="0">
                <a:solidFill>
                  <a:schemeClr val="dk1"/>
                </a:solidFill>
                <a:latin typeface="Calibri"/>
                <a:ea typeface="Calibri"/>
                <a:cs typeface="Calibri"/>
                <a:sym typeface="Calibri"/>
              </a:rPr>
              <a:t> a </a:t>
            </a:r>
            <a:r>
              <a:rPr lang="en-US" sz="1200" b="0" i="0" u="none" strike="noStrike" cap="none" dirty="0" err="1">
                <a:solidFill>
                  <a:schemeClr val="dk1"/>
                </a:solidFill>
                <a:latin typeface="Calibri"/>
                <a:ea typeface="Calibri"/>
                <a:cs typeface="Calibri"/>
                <a:sym typeface="Calibri"/>
              </a:rPr>
              <a:t>los</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participantes</a:t>
            </a:r>
            <a:r>
              <a:rPr lang="en-US" sz="1200" b="0" i="0" u="none" strike="noStrike" cap="none" dirty="0">
                <a:solidFill>
                  <a:schemeClr val="dk1"/>
                </a:solidFill>
                <a:latin typeface="Calibri"/>
                <a:ea typeface="Calibri"/>
                <a:cs typeface="Calibri"/>
                <a:sym typeface="Calibri"/>
              </a:rPr>
              <a:t> que </a:t>
            </a:r>
            <a:r>
              <a:rPr lang="en-US" sz="1200" b="0" i="0" u="none" strike="noStrike" cap="none" dirty="0" err="1">
                <a:solidFill>
                  <a:schemeClr val="dk1"/>
                </a:solidFill>
                <a:latin typeface="Calibri"/>
                <a:ea typeface="Calibri"/>
                <a:cs typeface="Calibri"/>
                <a:sym typeface="Calibri"/>
              </a:rPr>
              <a:t>reflexionen</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sobre</a:t>
            </a:r>
            <a:r>
              <a:rPr lang="en-US" sz="1200" b="0" i="0" u="none" strike="noStrike" cap="none" dirty="0">
                <a:solidFill>
                  <a:schemeClr val="dk1"/>
                </a:solidFill>
                <a:latin typeface="Calibri"/>
                <a:ea typeface="Calibri"/>
                <a:cs typeface="Calibri"/>
                <a:sym typeface="Calibri"/>
              </a:rPr>
              <a:t> que </a:t>
            </a:r>
            <a:r>
              <a:rPr lang="en-US" sz="1200" b="0" i="0" u="none" strike="noStrike" cap="none" dirty="0" err="1">
                <a:solidFill>
                  <a:schemeClr val="dk1"/>
                </a:solidFill>
                <a:latin typeface="Calibri"/>
                <a:ea typeface="Calibri"/>
                <a:cs typeface="Calibri"/>
                <a:sym typeface="Calibri"/>
              </a:rPr>
              <a:t>otras</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ventajas</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encuentran</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en</a:t>
            </a:r>
            <a:r>
              <a:rPr lang="en-US" sz="1200" b="0" i="0" u="none" strike="noStrike" cap="none" dirty="0">
                <a:solidFill>
                  <a:schemeClr val="dk1"/>
                </a:solidFill>
                <a:latin typeface="Calibri"/>
                <a:ea typeface="Calibri"/>
                <a:cs typeface="Calibri"/>
                <a:sym typeface="Calibri"/>
              </a:rPr>
              <a:t> las </a:t>
            </a:r>
            <a:r>
              <a:rPr lang="en-US" sz="1200" b="0" i="0" u="none" strike="noStrike" cap="none" dirty="0" err="1">
                <a:solidFill>
                  <a:schemeClr val="dk1"/>
                </a:solidFill>
                <a:latin typeface="Calibri"/>
                <a:ea typeface="Calibri"/>
                <a:cs typeface="Calibri"/>
                <a:sym typeface="Calibri"/>
              </a:rPr>
              <a:t>aplicaciones</a:t>
            </a:r>
            <a:r>
              <a:rPr lang="en-US" sz="1200" b="0" i="0" u="none" strike="noStrike" cap="none" dirty="0">
                <a:solidFill>
                  <a:schemeClr val="dk1"/>
                </a:solidFill>
                <a:latin typeface="Calibri"/>
                <a:ea typeface="Calibri"/>
                <a:cs typeface="Calibri"/>
                <a:sym typeface="Calibri"/>
              </a:rPr>
              <a:t> web </a:t>
            </a:r>
            <a:r>
              <a:rPr lang="en-US" sz="1200" b="0" i="0" u="none" strike="noStrike" cap="none" dirty="0" err="1">
                <a:solidFill>
                  <a:schemeClr val="dk1"/>
                </a:solidFill>
                <a:latin typeface="Calibri"/>
                <a:ea typeface="Calibri"/>
                <a:cs typeface="Calibri"/>
                <a:sym typeface="Calibri"/>
              </a:rPr>
              <a:t>sobre</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otro</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tipo</a:t>
            </a:r>
            <a:r>
              <a:rPr lang="en-US" sz="1200" b="0" i="0" u="none" strike="noStrike" cap="none" dirty="0">
                <a:solidFill>
                  <a:schemeClr val="dk1"/>
                </a:solidFill>
                <a:latin typeface="Calibri"/>
                <a:ea typeface="Calibri"/>
                <a:cs typeface="Calibri"/>
                <a:sym typeface="Calibri"/>
              </a:rPr>
              <a:t> de </a:t>
            </a:r>
            <a:r>
              <a:rPr lang="en-US" sz="1200" b="0" i="0" u="none" strike="noStrike" cap="none" dirty="0" err="1">
                <a:solidFill>
                  <a:schemeClr val="dk1"/>
                </a:solidFill>
                <a:latin typeface="Calibri"/>
                <a:ea typeface="Calibri"/>
                <a:cs typeface="Calibri"/>
                <a:sym typeface="Calibri"/>
              </a:rPr>
              <a:t>aplicaciones</a:t>
            </a:r>
            <a:r>
              <a:rPr lang="en-US" sz="1200" b="0" i="0" u="none" strike="noStrike" cap="none" dirty="0">
                <a:solidFill>
                  <a:schemeClr val="dk1"/>
                </a:solidFill>
                <a:latin typeface="Calibri"/>
                <a:ea typeface="Calibri"/>
                <a:cs typeface="Calibri"/>
                <a:sym typeface="Calibri"/>
              </a:rPr>
              <a:t>.</a:t>
            </a:r>
            <a:endParaRPr sz="1200" b="0" i="0" u="none" strike="noStrike" cap="none" dirty="0">
              <a:solidFill>
                <a:schemeClr val="dk1"/>
              </a:solidFill>
              <a:latin typeface="Calibri"/>
              <a:ea typeface="Calibri"/>
              <a:cs typeface="Calibri"/>
              <a:sym typeface="Calibri"/>
            </a:endParaRPr>
          </a:p>
        </p:txBody>
      </p:sp>
      <p:sp>
        <p:nvSpPr>
          <p:cNvPr id="541" name="Shape 541"/>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6</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61574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Shape 546"/>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47" name="Shape 547"/>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Preguntas de reflexión y respuestas ideales:</a:t>
            </a:r>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Si se accede a través de un dispositivo móvil entonces debe de ser forzosamente java capable.</a:t>
            </a:r>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Si no se diseñó una aplicación responsiva, entonces la vista fallará dependiendo del dispositivo utilizado para accede.</a:t>
            </a:r>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No se pueden realizar tareas asíncronas (primero local y luego mandar los cambios remotos)</a:t>
            </a:r>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Los datos viajan a través de las web. Cuestiones de seguridad.</a:t>
            </a:r>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Dependiente completamente de la velocidad de la conexión a internet.</a:t>
            </a:r>
            <a:endParaRPr sz="1200" b="0" i="0" u="none" strike="noStrike" cap="none">
              <a:solidFill>
                <a:schemeClr val="dk1"/>
              </a:solidFill>
              <a:latin typeface="Calibri"/>
              <a:ea typeface="Calibri"/>
              <a:cs typeface="Calibri"/>
              <a:sym typeface="Calibri"/>
            </a:endParaRPr>
          </a:p>
        </p:txBody>
      </p:sp>
      <p:sp>
        <p:nvSpPr>
          <p:cNvPr id="548" name="Shape 548"/>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7</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927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Shape 554"/>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55" name="Shape 555"/>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Aplicaciones web presentan información.</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Aplicaciones web orientadas al servicio solamente ofrecen acceso a sus distintos servicios a través de protocolos de comunicación.</a:t>
            </a:r>
            <a:endParaRPr sz="1200" b="0" i="0" u="none" strike="noStrike" cap="none">
              <a:solidFill>
                <a:schemeClr val="dk1"/>
              </a:solidFill>
              <a:latin typeface="Calibri"/>
              <a:ea typeface="Calibri"/>
              <a:cs typeface="Calibri"/>
              <a:sym typeface="Calibri"/>
            </a:endParaRPr>
          </a:p>
        </p:txBody>
      </p:sp>
      <p:sp>
        <p:nvSpPr>
          <p:cNvPr id="556" name="Shape 556"/>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8</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14954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a:spLocks noGrp="1" noRot="1" noChangeAspect="1"/>
          </p:cNvSpPr>
          <p:nvPr>
            <p:ph type="sldImg" idx="2"/>
          </p:nvPr>
        </p:nvSpPr>
        <p:spPr>
          <a:xfrm>
            <a:off x="1495425" y="1198563"/>
            <a:ext cx="4324350" cy="32432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65" name="Shape 565"/>
          <p:cNvSpPr txBox="1">
            <a:spLocks noGrp="1"/>
          </p:cNvSpPr>
          <p:nvPr>
            <p:ph type="body" idx="1"/>
          </p:nvPr>
        </p:nvSpPr>
        <p:spPr>
          <a:xfrm>
            <a:off x="731520" y="4620578"/>
            <a:ext cx="5852160" cy="3780473"/>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Describir a los estudiantes el proceso que se sigue en cualquier comunicación con una aplicación web.</a:t>
            </a:r>
            <a:endParaRPr sz="1200" b="0" i="0" u="none" strike="noStrike" cap="none">
              <a:solidFill>
                <a:schemeClr val="dk1"/>
              </a:solidFill>
              <a:latin typeface="Calibri"/>
              <a:ea typeface="Calibri"/>
              <a:cs typeface="Calibri"/>
              <a:sym typeface="Calibri"/>
            </a:endParaRPr>
          </a:p>
        </p:txBody>
      </p:sp>
      <p:sp>
        <p:nvSpPr>
          <p:cNvPr id="566" name="Shape 566"/>
          <p:cNvSpPr txBox="1">
            <a:spLocks noGrp="1"/>
          </p:cNvSpPr>
          <p:nvPr>
            <p:ph type="sldNum" idx="12"/>
          </p:nvPr>
        </p:nvSpPr>
        <p:spPr>
          <a:xfrm>
            <a:off x="4143588" y="9119474"/>
            <a:ext cx="3169920" cy="481727"/>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9</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623540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3.xml"/><Relationship Id="rId4" Type="http://schemas.openxmlformats.org/officeDocument/2006/relationships/image" Target="../media/image2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image" Target="../media/image22.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Master" Target="../slideMasters/slideMaster3.xml"/><Relationship Id="rId4" Type="http://schemas.openxmlformats.org/officeDocument/2006/relationships/image" Target="../media/image22.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Master" Target="../slideMasters/slideMaster3.xml"/><Relationship Id="rId4" Type="http://schemas.openxmlformats.org/officeDocument/2006/relationships/image" Target="../media/image22.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22.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0.png"/><Relationship Id="rId1" Type="http://schemas.openxmlformats.org/officeDocument/2006/relationships/slideMaster" Target="../slideMasters/slideMaster4.xml"/><Relationship Id="rId4" Type="http://schemas.openxmlformats.org/officeDocument/2006/relationships/image" Target="../media/image25.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1.jpg"/><Relationship Id="rId1" Type="http://schemas.openxmlformats.org/officeDocument/2006/relationships/slideMaster" Target="../slideMasters/slideMaster4.xml"/><Relationship Id="rId4" Type="http://schemas.openxmlformats.org/officeDocument/2006/relationships/image" Target="../media/image25.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jpg"/><Relationship Id="rId1" Type="http://schemas.openxmlformats.org/officeDocument/2006/relationships/slideMaster" Target="../slideMasters/slideMaster4.xml"/><Relationship Id="rId4" Type="http://schemas.openxmlformats.org/officeDocument/2006/relationships/image" Target="../media/image25.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3.jpg"/><Relationship Id="rId1" Type="http://schemas.openxmlformats.org/officeDocument/2006/relationships/slideMaster" Target="../slideMasters/slideMaster4.xml"/><Relationship Id="rId4" Type="http://schemas.openxmlformats.org/officeDocument/2006/relationships/image" Target="../media/image2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4.jpg"/><Relationship Id="rId1" Type="http://schemas.openxmlformats.org/officeDocument/2006/relationships/slideMaster" Target="../slideMasters/slideMaster4.xml"/><Relationship Id="rId4" Type="http://schemas.openxmlformats.org/officeDocument/2006/relationships/image" Target="../media/image25.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5.jp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5.jpg"/><Relationship Id="rId1" Type="http://schemas.openxmlformats.org/officeDocument/2006/relationships/slideMaster" Target="../slideMasters/slideMaster5.xml"/><Relationship Id="rId4" Type="http://schemas.openxmlformats.org/officeDocument/2006/relationships/image" Target="../media/image25.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5.jpg"/><Relationship Id="rId1" Type="http://schemas.openxmlformats.org/officeDocument/2006/relationships/slideMaster" Target="../slideMasters/slideMaster5.xml"/><Relationship Id="rId4" Type="http://schemas.openxmlformats.org/officeDocument/2006/relationships/image" Target="../media/image25.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5.jpg"/><Relationship Id="rId1" Type="http://schemas.openxmlformats.org/officeDocument/2006/relationships/slideMaster" Target="../slideMasters/slideMaster5.xml"/><Relationship Id="rId4" Type="http://schemas.openxmlformats.org/officeDocument/2006/relationships/image" Target="../media/image25.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5.jpg"/><Relationship Id="rId1" Type="http://schemas.openxmlformats.org/officeDocument/2006/relationships/slideMaster" Target="../slideMasters/slideMaster5.xml"/><Relationship Id="rId4" Type="http://schemas.openxmlformats.org/officeDocument/2006/relationships/image" Target="../media/image25.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5.jpg"/><Relationship Id="rId1" Type="http://schemas.openxmlformats.org/officeDocument/2006/relationships/slideMaster" Target="../slideMasters/slideMaster5.xml"/><Relationship Id="rId4" Type="http://schemas.openxmlformats.org/officeDocument/2006/relationships/image" Target="../media/image2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1_Cover Mexico Alternate">
    <p:spTree>
      <p:nvGrpSpPr>
        <p:cNvPr id="1" name="Shape 13"/>
        <p:cNvGrpSpPr/>
        <p:nvPr/>
      </p:nvGrpSpPr>
      <p:grpSpPr>
        <a:xfrm>
          <a:off x="0" y="0"/>
          <a:ext cx="0" cy="0"/>
          <a:chOff x="0" y="0"/>
          <a:chExt cx="0" cy="0"/>
        </a:xfrm>
      </p:grpSpPr>
      <p:pic>
        <p:nvPicPr>
          <p:cNvPr id="14" name="Shape 14" descr="Image result for computer programming"/>
          <p:cNvPicPr preferRelativeResize="0"/>
          <p:nvPr/>
        </p:nvPicPr>
        <p:blipFill rotWithShape="1">
          <a:blip r:embed="rId2">
            <a:alphaModFix/>
          </a:blip>
          <a:srcRect l="525" t="12270" r="17688"/>
          <a:stretch/>
        </p:blipFill>
        <p:spPr>
          <a:xfrm>
            <a:off x="0" y="0"/>
            <a:ext cx="9144000" cy="6858000"/>
          </a:xfrm>
          <a:prstGeom prst="rect">
            <a:avLst/>
          </a:prstGeom>
          <a:noFill/>
          <a:ln>
            <a:noFill/>
          </a:ln>
        </p:spPr>
      </p:pic>
      <p:sp>
        <p:nvSpPr>
          <p:cNvPr id="15" name="Shape 15"/>
          <p:cNvSpPr txBox="1">
            <a:spLocks noGrp="1"/>
          </p:cNvSpPr>
          <p:nvPr>
            <p:ph type="sldNum" idx="12"/>
          </p:nvPr>
        </p:nvSpPr>
        <p:spPr>
          <a:xfrm>
            <a:off x="8428262" y="6418108"/>
            <a:ext cx="351049" cy="25771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b="0" i="0" u="none" strike="noStrike" cap="none">
                <a:solidFill>
                  <a:srgbClr val="FFFFFF"/>
                </a:solidFill>
                <a:latin typeface="Arial"/>
                <a:ea typeface="Arial"/>
                <a:cs typeface="Arial"/>
                <a:sym typeface="Arial"/>
              </a:rPr>
              <a:t>‹Nº›</a:t>
            </a:fld>
            <a:endParaRPr sz="1000" b="0" i="0" u="none" strike="noStrike" cap="none">
              <a:solidFill>
                <a:srgbClr val="FFFFFF"/>
              </a:solidFill>
              <a:latin typeface="Arial"/>
              <a:ea typeface="Arial"/>
              <a:cs typeface="Arial"/>
              <a:sym typeface="Arial"/>
            </a:endParaRPr>
          </a:p>
        </p:txBody>
      </p:sp>
      <p:sp>
        <p:nvSpPr>
          <p:cNvPr id="16" name="Shape 16"/>
          <p:cNvSpPr txBox="1"/>
          <p:nvPr/>
        </p:nvSpPr>
        <p:spPr>
          <a:xfrm>
            <a:off x="3129273" y="6406104"/>
            <a:ext cx="2873962" cy="31214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i="0" u="none" strike="noStrike" cap="none">
                <a:solidFill>
                  <a:srgbClr val="FFFFFF"/>
                </a:solidFill>
                <a:latin typeface="Arial Narrow"/>
                <a:ea typeface="Arial Narrow"/>
                <a:cs typeface="Arial Narrow"/>
                <a:sym typeface="Arial Narrow"/>
              </a:rPr>
              <a:t>GENERATION: YOU EMPLOYED</a:t>
            </a:r>
            <a:endParaRPr/>
          </a:p>
        </p:txBody>
      </p:sp>
      <p:cxnSp>
        <p:nvCxnSpPr>
          <p:cNvPr id="17" name="Shape 17"/>
          <p:cNvCxnSpPr/>
          <p:nvPr/>
        </p:nvCxnSpPr>
        <p:spPr>
          <a:xfrm>
            <a:off x="3503981" y="6391322"/>
            <a:ext cx="2099462" cy="0"/>
          </a:xfrm>
          <a:prstGeom prst="straightConnector1">
            <a:avLst/>
          </a:prstGeom>
          <a:noFill/>
          <a:ln w="9525" cap="flat" cmpd="sng">
            <a:solidFill>
              <a:schemeClr val="lt1"/>
            </a:solidFill>
            <a:prstDash val="solid"/>
            <a:round/>
            <a:headEnd type="none" w="med" len="med"/>
            <a:tailEnd type="none" w="med" len="med"/>
          </a:ln>
        </p:spPr>
      </p:cxnSp>
      <p:pic>
        <p:nvPicPr>
          <p:cNvPr id="18" name="Shape 18"/>
          <p:cNvPicPr preferRelativeResize="0"/>
          <p:nvPr/>
        </p:nvPicPr>
        <p:blipFill rotWithShape="1">
          <a:blip r:embed="rId3">
            <a:alphaModFix/>
          </a:blip>
          <a:srcRect/>
          <a:stretch/>
        </p:blipFill>
        <p:spPr>
          <a:xfrm>
            <a:off x="852291" y="3315817"/>
            <a:ext cx="7427925" cy="323114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_Cover Mexico ">
    <p:spTree>
      <p:nvGrpSpPr>
        <p:cNvPr id="1" name="Shape 75"/>
        <p:cNvGrpSpPr/>
        <p:nvPr/>
      </p:nvGrpSpPr>
      <p:grpSpPr>
        <a:xfrm>
          <a:off x="0" y="0"/>
          <a:ext cx="0" cy="0"/>
          <a:chOff x="0" y="0"/>
          <a:chExt cx="0" cy="0"/>
        </a:xfrm>
      </p:grpSpPr>
      <p:pic>
        <p:nvPicPr>
          <p:cNvPr id="76" name="Shape 76"/>
          <p:cNvPicPr preferRelativeResize="0"/>
          <p:nvPr/>
        </p:nvPicPr>
        <p:blipFill rotWithShape="1">
          <a:blip r:embed="rId2">
            <a:alphaModFix/>
          </a:blip>
          <a:srcRect/>
          <a:stretch/>
        </p:blipFill>
        <p:spPr>
          <a:xfrm>
            <a:off x="0" y="-423081"/>
            <a:ext cx="9144000" cy="7281081"/>
          </a:xfrm>
          <a:prstGeom prst="rect">
            <a:avLst/>
          </a:prstGeom>
          <a:noFill/>
          <a:ln>
            <a:noFill/>
          </a:ln>
        </p:spPr>
      </p:pic>
      <p:pic>
        <p:nvPicPr>
          <p:cNvPr id="77" name="Shape 77"/>
          <p:cNvPicPr preferRelativeResize="0"/>
          <p:nvPr/>
        </p:nvPicPr>
        <p:blipFill/>
        <p:spPr>
          <a:xfrm>
            <a:off x="1589" y="1589"/>
            <a:ext cx="1587" cy="1587"/>
          </a:xfrm>
          <a:prstGeom prst="rect">
            <a:avLst/>
          </a:prstGeom>
          <a:solidFill>
            <a:srgbClr val="FFFFFF"/>
          </a:solidFill>
          <a:ln>
            <a:noFill/>
          </a:ln>
        </p:spPr>
      </p:pic>
      <p:sp>
        <p:nvSpPr>
          <p:cNvPr id="78" name="Shape 78"/>
          <p:cNvSpPr txBox="1">
            <a:spLocks noGrp="1"/>
          </p:cNvSpPr>
          <p:nvPr>
            <p:ph type="sldNum" idx="12"/>
          </p:nvPr>
        </p:nvSpPr>
        <p:spPr>
          <a:xfrm>
            <a:off x="8428262" y="6418108"/>
            <a:ext cx="351049" cy="25771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rgbClr val="FFFFFF"/>
                </a:solidFill>
                <a:latin typeface="Arial"/>
                <a:ea typeface="Arial"/>
                <a:cs typeface="Arial"/>
                <a:sym typeface="Arial"/>
              </a:rPr>
              <a:t>‹Nº›</a:t>
            </a:fld>
            <a:endParaRPr sz="1000">
              <a:solidFill>
                <a:srgbClr val="FFFFFF"/>
              </a:solidFill>
              <a:latin typeface="Arial"/>
              <a:ea typeface="Arial"/>
              <a:cs typeface="Arial"/>
              <a:sym typeface="Arial"/>
            </a:endParaRPr>
          </a:p>
        </p:txBody>
      </p:sp>
      <p:sp>
        <p:nvSpPr>
          <p:cNvPr id="79" name="Shape 79"/>
          <p:cNvSpPr txBox="1"/>
          <p:nvPr/>
        </p:nvSpPr>
        <p:spPr>
          <a:xfrm>
            <a:off x="3129273" y="6406104"/>
            <a:ext cx="2873962" cy="31214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a:solidFill>
                  <a:srgbClr val="FFFFFF"/>
                </a:solidFill>
                <a:latin typeface="Arial Narrow"/>
                <a:ea typeface="Arial Narrow"/>
                <a:cs typeface="Arial Narrow"/>
                <a:sym typeface="Arial Narrow"/>
              </a:rPr>
              <a:t>GENERATION: YOU EMPLOYED</a:t>
            </a:r>
            <a:endParaRPr/>
          </a:p>
        </p:txBody>
      </p:sp>
      <p:cxnSp>
        <p:nvCxnSpPr>
          <p:cNvPr id="80" name="Shape 80"/>
          <p:cNvCxnSpPr/>
          <p:nvPr/>
        </p:nvCxnSpPr>
        <p:spPr>
          <a:xfrm>
            <a:off x="3503981" y="6391322"/>
            <a:ext cx="2099462"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over Mexico Alternate">
    <p:spTree>
      <p:nvGrpSpPr>
        <p:cNvPr id="1" name="Shape 81"/>
        <p:cNvGrpSpPr/>
        <p:nvPr/>
      </p:nvGrpSpPr>
      <p:grpSpPr>
        <a:xfrm>
          <a:off x="0" y="0"/>
          <a:ext cx="0" cy="0"/>
          <a:chOff x="0" y="0"/>
          <a:chExt cx="0" cy="0"/>
        </a:xfrm>
      </p:grpSpPr>
      <p:pic>
        <p:nvPicPr>
          <p:cNvPr id="82" name="Shape 82"/>
          <p:cNvPicPr preferRelativeResize="0"/>
          <p:nvPr/>
        </p:nvPicPr>
        <p:blipFill rotWithShape="1">
          <a:blip r:embed="rId2">
            <a:alphaModFix/>
          </a:blip>
          <a:srcRect/>
          <a:stretch/>
        </p:blipFill>
        <p:spPr>
          <a:xfrm>
            <a:off x="0" y="0"/>
            <a:ext cx="9144000" cy="6856413"/>
          </a:xfrm>
          <a:prstGeom prst="rect">
            <a:avLst/>
          </a:prstGeom>
          <a:noFill/>
          <a:ln>
            <a:noFill/>
          </a:ln>
        </p:spPr>
      </p:pic>
      <p:pic>
        <p:nvPicPr>
          <p:cNvPr id="83" name="Shape 83"/>
          <p:cNvPicPr preferRelativeResize="0"/>
          <p:nvPr/>
        </p:nvPicPr>
        <p:blipFill/>
        <p:spPr>
          <a:xfrm>
            <a:off x="1589" y="1589"/>
            <a:ext cx="1587" cy="1587"/>
          </a:xfrm>
          <a:prstGeom prst="rect">
            <a:avLst/>
          </a:prstGeom>
          <a:solidFill>
            <a:srgbClr val="FFFFFF"/>
          </a:solidFill>
          <a:ln>
            <a:noFill/>
          </a:ln>
        </p:spPr>
      </p:pic>
      <p:sp>
        <p:nvSpPr>
          <p:cNvPr id="84" name="Shape 84"/>
          <p:cNvSpPr txBox="1">
            <a:spLocks noGrp="1"/>
          </p:cNvSpPr>
          <p:nvPr>
            <p:ph type="sldNum" idx="12"/>
          </p:nvPr>
        </p:nvSpPr>
        <p:spPr>
          <a:xfrm>
            <a:off x="8428262" y="6418108"/>
            <a:ext cx="351049" cy="25771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rgbClr val="FFFFFF"/>
                </a:solidFill>
                <a:latin typeface="Arial"/>
                <a:ea typeface="Arial"/>
                <a:cs typeface="Arial"/>
                <a:sym typeface="Arial"/>
              </a:rPr>
              <a:t>‹Nº›</a:t>
            </a:fld>
            <a:endParaRPr sz="1000">
              <a:solidFill>
                <a:srgbClr val="FFFFFF"/>
              </a:solidFill>
              <a:latin typeface="Arial"/>
              <a:ea typeface="Arial"/>
              <a:cs typeface="Arial"/>
              <a:sym typeface="Arial"/>
            </a:endParaRPr>
          </a:p>
        </p:txBody>
      </p:sp>
      <p:sp>
        <p:nvSpPr>
          <p:cNvPr id="85" name="Shape 85"/>
          <p:cNvSpPr txBox="1"/>
          <p:nvPr/>
        </p:nvSpPr>
        <p:spPr>
          <a:xfrm>
            <a:off x="3129273" y="6406104"/>
            <a:ext cx="2873962" cy="31214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a:solidFill>
                  <a:srgbClr val="FFFFFF"/>
                </a:solidFill>
                <a:latin typeface="Arial Narrow"/>
                <a:ea typeface="Arial Narrow"/>
                <a:cs typeface="Arial Narrow"/>
                <a:sym typeface="Arial Narrow"/>
              </a:rPr>
              <a:t>GENERATION: YOU EMPLOYED</a:t>
            </a:r>
            <a:endParaRPr/>
          </a:p>
        </p:txBody>
      </p:sp>
      <p:cxnSp>
        <p:nvCxnSpPr>
          <p:cNvPr id="86" name="Shape 86"/>
          <p:cNvCxnSpPr/>
          <p:nvPr/>
        </p:nvCxnSpPr>
        <p:spPr>
          <a:xfrm>
            <a:off x="3503981" y="6391322"/>
            <a:ext cx="2099462" cy="0"/>
          </a:xfrm>
          <a:prstGeom prst="straightConnector1">
            <a:avLst/>
          </a:prstGeom>
          <a:noFill/>
          <a:ln w="9525" cap="flat" cmpd="sng">
            <a:solidFill>
              <a:schemeClr val="lt1"/>
            </a:solidFill>
            <a:prstDash val="solid"/>
            <a:round/>
            <a:headEnd type="none" w="med" len="med"/>
            <a:tailEnd type="none" w="med" len="med"/>
          </a:ln>
        </p:spPr>
      </p:cxnSp>
      <p:pic>
        <p:nvPicPr>
          <p:cNvPr id="87" name="Shape 87"/>
          <p:cNvPicPr preferRelativeResize="0"/>
          <p:nvPr/>
        </p:nvPicPr>
        <p:blipFill rotWithShape="1">
          <a:blip r:embed="rId3">
            <a:alphaModFix/>
          </a:blip>
          <a:srcRect/>
          <a:stretch/>
        </p:blipFill>
        <p:spPr>
          <a:xfrm>
            <a:off x="1126853" y="3254060"/>
            <a:ext cx="6782113" cy="2950219"/>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over INDIA">
    <p:spTree>
      <p:nvGrpSpPr>
        <p:cNvPr id="1" name="Shape 88"/>
        <p:cNvGrpSpPr/>
        <p:nvPr/>
      </p:nvGrpSpPr>
      <p:grpSpPr>
        <a:xfrm>
          <a:off x="0" y="0"/>
          <a:ext cx="0" cy="0"/>
          <a:chOff x="0" y="0"/>
          <a:chExt cx="0" cy="0"/>
        </a:xfrm>
      </p:grpSpPr>
      <p:pic>
        <p:nvPicPr>
          <p:cNvPr id="89" name="Shape 89"/>
          <p:cNvPicPr preferRelativeResize="0"/>
          <p:nvPr/>
        </p:nvPicPr>
        <p:blipFill rotWithShape="1">
          <a:blip r:embed="rId2">
            <a:alphaModFix/>
          </a:blip>
          <a:srcRect/>
          <a:stretch/>
        </p:blipFill>
        <p:spPr>
          <a:xfrm>
            <a:off x="0" y="1"/>
            <a:ext cx="9144000" cy="6858000"/>
          </a:xfrm>
          <a:prstGeom prst="rect">
            <a:avLst/>
          </a:prstGeom>
          <a:noFill/>
          <a:ln>
            <a:noFill/>
          </a:ln>
        </p:spPr>
      </p:pic>
      <p:pic>
        <p:nvPicPr>
          <p:cNvPr id="90" name="Shape 90"/>
          <p:cNvPicPr preferRelativeResize="0"/>
          <p:nvPr/>
        </p:nvPicPr>
        <p:blipFill/>
        <p:spPr>
          <a:xfrm>
            <a:off x="1589" y="1589"/>
            <a:ext cx="1587" cy="1587"/>
          </a:xfrm>
          <a:prstGeom prst="rect">
            <a:avLst/>
          </a:prstGeom>
          <a:solidFill>
            <a:srgbClr val="FFFFFF"/>
          </a:solidFill>
          <a:ln>
            <a:noFill/>
          </a:ln>
        </p:spPr>
      </p:pic>
      <p:sp>
        <p:nvSpPr>
          <p:cNvPr id="91" name="Shape 91"/>
          <p:cNvSpPr txBox="1">
            <a:spLocks noGrp="1"/>
          </p:cNvSpPr>
          <p:nvPr>
            <p:ph type="sldNum" idx="12"/>
          </p:nvPr>
        </p:nvSpPr>
        <p:spPr>
          <a:xfrm>
            <a:off x="8428262" y="6418108"/>
            <a:ext cx="351049" cy="25771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rgbClr val="FFFFFF"/>
                </a:solidFill>
                <a:latin typeface="Arial"/>
                <a:ea typeface="Arial"/>
                <a:cs typeface="Arial"/>
                <a:sym typeface="Arial"/>
              </a:rPr>
              <a:t>‹Nº›</a:t>
            </a:fld>
            <a:endParaRPr sz="1000">
              <a:solidFill>
                <a:srgbClr val="FFFFFF"/>
              </a:solidFill>
              <a:latin typeface="Arial"/>
              <a:ea typeface="Arial"/>
              <a:cs typeface="Arial"/>
              <a:sym typeface="Arial"/>
            </a:endParaRPr>
          </a:p>
        </p:txBody>
      </p:sp>
      <p:sp>
        <p:nvSpPr>
          <p:cNvPr id="92" name="Shape 92"/>
          <p:cNvSpPr txBox="1"/>
          <p:nvPr/>
        </p:nvSpPr>
        <p:spPr>
          <a:xfrm>
            <a:off x="3129273" y="6406104"/>
            <a:ext cx="2873962" cy="31214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a:solidFill>
                  <a:srgbClr val="FFFFFF"/>
                </a:solidFill>
                <a:latin typeface="Arial Narrow"/>
                <a:ea typeface="Arial Narrow"/>
                <a:cs typeface="Arial Narrow"/>
                <a:sym typeface="Arial Narrow"/>
              </a:rPr>
              <a:t>GENERATION: YOU EMPLOYED</a:t>
            </a:r>
            <a:endParaRPr/>
          </a:p>
        </p:txBody>
      </p:sp>
      <p:cxnSp>
        <p:nvCxnSpPr>
          <p:cNvPr id="93" name="Shape 93"/>
          <p:cNvCxnSpPr/>
          <p:nvPr/>
        </p:nvCxnSpPr>
        <p:spPr>
          <a:xfrm>
            <a:off x="3503981" y="6391322"/>
            <a:ext cx="2099462" cy="0"/>
          </a:xfrm>
          <a:prstGeom prst="straightConnector1">
            <a:avLst/>
          </a:prstGeom>
          <a:noFill/>
          <a:ln w="9525" cap="flat" cmpd="sng">
            <a:solidFill>
              <a:schemeClr val="lt1"/>
            </a:solidFill>
            <a:prstDash val="solid"/>
            <a:round/>
            <a:headEnd type="none" w="med" len="med"/>
            <a:tailEnd type="none" w="med" len="med"/>
          </a:ln>
        </p:spPr>
      </p:cxnSp>
      <p:pic>
        <p:nvPicPr>
          <p:cNvPr id="94" name="Shape 94"/>
          <p:cNvPicPr preferRelativeResize="0"/>
          <p:nvPr/>
        </p:nvPicPr>
        <p:blipFill rotWithShape="1">
          <a:blip r:embed="rId3">
            <a:alphaModFix/>
          </a:blip>
          <a:srcRect/>
          <a:stretch/>
        </p:blipFill>
        <p:spPr>
          <a:xfrm>
            <a:off x="1152000" y="3226764"/>
            <a:ext cx="6840000" cy="27742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over INDIA Alternate">
    <p:spTree>
      <p:nvGrpSpPr>
        <p:cNvPr id="1" name="Shape 95"/>
        <p:cNvGrpSpPr/>
        <p:nvPr/>
      </p:nvGrpSpPr>
      <p:grpSpPr>
        <a:xfrm>
          <a:off x="0" y="0"/>
          <a:ext cx="0" cy="0"/>
          <a:chOff x="0" y="0"/>
          <a:chExt cx="0" cy="0"/>
        </a:xfrm>
      </p:grpSpPr>
      <p:pic>
        <p:nvPicPr>
          <p:cNvPr id="96" name="Shape 96"/>
          <p:cNvPicPr preferRelativeResize="0"/>
          <p:nvPr/>
        </p:nvPicPr>
        <p:blipFill rotWithShape="1">
          <a:blip r:embed="rId2">
            <a:alphaModFix/>
          </a:blip>
          <a:srcRect/>
          <a:stretch/>
        </p:blipFill>
        <p:spPr>
          <a:xfrm>
            <a:off x="0" y="0"/>
            <a:ext cx="9144000" cy="6858000"/>
          </a:xfrm>
          <a:prstGeom prst="rect">
            <a:avLst/>
          </a:prstGeom>
          <a:noFill/>
          <a:ln>
            <a:noFill/>
          </a:ln>
        </p:spPr>
      </p:pic>
      <p:pic>
        <p:nvPicPr>
          <p:cNvPr id="97" name="Shape 97"/>
          <p:cNvPicPr preferRelativeResize="0"/>
          <p:nvPr/>
        </p:nvPicPr>
        <p:blipFill/>
        <p:spPr>
          <a:xfrm>
            <a:off x="1589" y="1589"/>
            <a:ext cx="1587" cy="1587"/>
          </a:xfrm>
          <a:prstGeom prst="rect">
            <a:avLst/>
          </a:prstGeom>
          <a:solidFill>
            <a:srgbClr val="FFFFFF"/>
          </a:solidFill>
          <a:ln>
            <a:noFill/>
          </a:ln>
        </p:spPr>
      </p:pic>
      <p:sp>
        <p:nvSpPr>
          <p:cNvPr id="98" name="Shape 98"/>
          <p:cNvSpPr txBox="1">
            <a:spLocks noGrp="1"/>
          </p:cNvSpPr>
          <p:nvPr>
            <p:ph type="sldNum" idx="12"/>
          </p:nvPr>
        </p:nvSpPr>
        <p:spPr>
          <a:xfrm>
            <a:off x="8428262" y="6418108"/>
            <a:ext cx="351049" cy="25771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rgbClr val="FFFFFF"/>
                </a:solidFill>
                <a:latin typeface="Arial"/>
                <a:ea typeface="Arial"/>
                <a:cs typeface="Arial"/>
                <a:sym typeface="Arial"/>
              </a:rPr>
              <a:t>‹Nº›</a:t>
            </a:fld>
            <a:endParaRPr sz="1000">
              <a:solidFill>
                <a:srgbClr val="FFFFFF"/>
              </a:solidFill>
              <a:latin typeface="Arial"/>
              <a:ea typeface="Arial"/>
              <a:cs typeface="Arial"/>
              <a:sym typeface="Arial"/>
            </a:endParaRPr>
          </a:p>
        </p:txBody>
      </p:sp>
      <p:sp>
        <p:nvSpPr>
          <p:cNvPr id="99" name="Shape 99"/>
          <p:cNvSpPr txBox="1"/>
          <p:nvPr/>
        </p:nvSpPr>
        <p:spPr>
          <a:xfrm>
            <a:off x="3129273" y="6406104"/>
            <a:ext cx="2873962" cy="31214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a:solidFill>
                  <a:srgbClr val="FFFFFF"/>
                </a:solidFill>
                <a:latin typeface="Arial Narrow"/>
                <a:ea typeface="Arial Narrow"/>
                <a:cs typeface="Arial Narrow"/>
                <a:sym typeface="Arial Narrow"/>
              </a:rPr>
              <a:t>GENERATION: YOU EMPLOYED</a:t>
            </a:r>
            <a:endParaRPr/>
          </a:p>
        </p:txBody>
      </p:sp>
      <p:cxnSp>
        <p:nvCxnSpPr>
          <p:cNvPr id="100" name="Shape 100"/>
          <p:cNvCxnSpPr/>
          <p:nvPr/>
        </p:nvCxnSpPr>
        <p:spPr>
          <a:xfrm>
            <a:off x="3503981" y="6391322"/>
            <a:ext cx="2099462" cy="0"/>
          </a:xfrm>
          <a:prstGeom prst="straightConnector1">
            <a:avLst/>
          </a:prstGeom>
          <a:noFill/>
          <a:ln w="9525" cap="flat" cmpd="sng">
            <a:solidFill>
              <a:schemeClr val="lt1"/>
            </a:solidFill>
            <a:prstDash val="solid"/>
            <a:round/>
            <a:headEnd type="none" w="med" len="med"/>
            <a:tailEnd type="none" w="med" len="med"/>
          </a:ln>
        </p:spPr>
      </p:cxnSp>
      <p:pic>
        <p:nvPicPr>
          <p:cNvPr id="101" name="Shape 101"/>
          <p:cNvPicPr preferRelativeResize="0"/>
          <p:nvPr/>
        </p:nvPicPr>
        <p:blipFill rotWithShape="1">
          <a:blip r:embed="rId3">
            <a:alphaModFix/>
          </a:blip>
          <a:srcRect/>
          <a:stretch/>
        </p:blipFill>
        <p:spPr>
          <a:xfrm>
            <a:off x="1152000" y="3226764"/>
            <a:ext cx="6840000" cy="277422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Cover INDIA Alternate">
    <p:spTree>
      <p:nvGrpSpPr>
        <p:cNvPr id="1" name="Shape 102"/>
        <p:cNvGrpSpPr/>
        <p:nvPr/>
      </p:nvGrpSpPr>
      <p:grpSpPr>
        <a:xfrm>
          <a:off x="0" y="0"/>
          <a:ext cx="0" cy="0"/>
          <a:chOff x="0" y="0"/>
          <a:chExt cx="0" cy="0"/>
        </a:xfrm>
      </p:grpSpPr>
      <p:pic>
        <p:nvPicPr>
          <p:cNvPr id="103" name="Shape 103"/>
          <p:cNvPicPr preferRelativeResize="0"/>
          <p:nvPr/>
        </p:nvPicPr>
        <p:blipFill rotWithShape="1">
          <a:blip r:embed="rId2">
            <a:alphaModFix/>
          </a:blip>
          <a:srcRect/>
          <a:stretch/>
        </p:blipFill>
        <p:spPr>
          <a:xfrm>
            <a:off x="0" y="0"/>
            <a:ext cx="9144000" cy="6856413"/>
          </a:xfrm>
          <a:prstGeom prst="rect">
            <a:avLst/>
          </a:prstGeom>
          <a:noFill/>
          <a:ln>
            <a:noFill/>
          </a:ln>
        </p:spPr>
      </p:pic>
      <p:pic>
        <p:nvPicPr>
          <p:cNvPr id="104" name="Shape 104"/>
          <p:cNvPicPr preferRelativeResize="0"/>
          <p:nvPr/>
        </p:nvPicPr>
        <p:blipFill/>
        <p:spPr>
          <a:xfrm>
            <a:off x="1589" y="1589"/>
            <a:ext cx="1587" cy="1587"/>
          </a:xfrm>
          <a:prstGeom prst="rect">
            <a:avLst/>
          </a:prstGeom>
          <a:solidFill>
            <a:srgbClr val="FFFFFF"/>
          </a:solidFill>
          <a:ln>
            <a:noFill/>
          </a:ln>
        </p:spPr>
      </p:pic>
      <p:sp>
        <p:nvSpPr>
          <p:cNvPr id="105" name="Shape 105"/>
          <p:cNvSpPr txBox="1">
            <a:spLocks noGrp="1"/>
          </p:cNvSpPr>
          <p:nvPr>
            <p:ph type="sldNum" idx="12"/>
          </p:nvPr>
        </p:nvSpPr>
        <p:spPr>
          <a:xfrm>
            <a:off x="8428262" y="6418108"/>
            <a:ext cx="351049" cy="25771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rgbClr val="FFFFFF"/>
                </a:solidFill>
                <a:latin typeface="Arial"/>
                <a:ea typeface="Arial"/>
                <a:cs typeface="Arial"/>
                <a:sym typeface="Arial"/>
              </a:rPr>
              <a:t>‹Nº›</a:t>
            </a:fld>
            <a:endParaRPr sz="1000">
              <a:solidFill>
                <a:srgbClr val="FFFFFF"/>
              </a:solidFill>
              <a:latin typeface="Arial"/>
              <a:ea typeface="Arial"/>
              <a:cs typeface="Arial"/>
              <a:sym typeface="Arial"/>
            </a:endParaRPr>
          </a:p>
        </p:txBody>
      </p:sp>
      <p:sp>
        <p:nvSpPr>
          <p:cNvPr id="106" name="Shape 106"/>
          <p:cNvSpPr txBox="1"/>
          <p:nvPr/>
        </p:nvSpPr>
        <p:spPr>
          <a:xfrm>
            <a:off x="3129273" y="6406104"/>
            <a:ext cx="2873962" cy="31214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a:solidFill>
                  <a:srgbClr val="FFFFFF"/>
                </a:solidFill>
                <a:latin typeface="Arial Narrow"/>
                <a:ea typeface="Arial Narrow"/>
                <a:cs typeface="Arial Narrow"/>
                <a:sym typeface="Arial Narrow"/>
              </a:rPr>
              <a:t>GENERATION: YOU EMPLOYED</a:t>
            </a:r>
            <a:endParaRPr/>
          </a:p>
        </p:txBody>
      </p:sp>
      <p:cxnSp>
        <p:nvCxnSpPr>
          <p:cNvPr id="107" name="Shape 107"/>
          <p:cNvCxnSpPr/>
          <p:nvPr/>
        </p:nvCxnSpPr>
        <p:spPr>
          <a:xfrm>
            <a:off x="3503981" y="6391322"/>
            <a:ext cx="2099462" cy="0"/>
          </a:xfrm>
          <a:prstGeom prst="straightConnector1">
            <a:avLst/>
          </a:prstGeom>
          <a:noFill/>
          <a:ln w="9525" cap="flat" cmpd="sng">
            <a:solidFill>
              <a:schemeClr val="lt1"/>
            </a:solidFill>
            <a:prstDash val="solid"/>
            <a:round/>
            <a:headEnd type="none" w="med" len="med"/>
            <a:tailEnd type="none" w="med" len="med"/>
          </a:ln>
        </p:spPr>
      </p:cxnSp>
      <p:pic>
        <p:nvPicPr>
          <p:cNvPr id="108" name="Shape 108"/>
          <p:cNvPicPr preferRelativeResize="0"/>
          <p:nvPr/>
        </p:nvPicPr>
        <p:blipFill rotWithShape="1">
          <a:blip r:embed="rId3">
            <a:alphaModFix/>
          </a:blip>
          <a:srcRect/>
          <a:stretch/>
        </p:blipFill>
        <p:spPr>
          <a:xfrm>
            <a:off x="1152000" y="3226764"/>
            <a:ext cx="6840000" cy="277422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Cover MiddleEast">
    <p:spTree>
      <p:nvGrpSpPr>
        <p:cNvPr id="1" name="Shape 109"/>
        <p:cNvGrpSpPr/>
        <p:nvPr/>
      </p:nvGrpSpPr>
      <p:grpSpPr>
        <a:xfrm>
          <a:off x="0" y="0"/>
          <a:ext cx="0" cy="0"/>
          <a:chOff x="0" y="0"/>
          <a:chExt cx="0" cy="0"/>
        </a:xfrm>
      </p:grpSpPr>
      <p:pic>
        <p:nvPicPr>
          <p:cNvPr id="110" name="Shape 110"/>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111" name="Shape 111"/>
          <p:cNvSpPr txBox="1">
            <a:spLocks noGrp="1"/>
          </p:cNvSpPr>
          <p:nvPr>
            <p:ph type="body" idx="1"/>
          </p:nvPr>
        </p:nvSpPr>
        <p:spPr>
          <a:xfrm>
            <a:off x="3008376" y="5330952"/>
            <a:ext cx="3401568" cy="307768"/>
          </a:xfrm>
          <a:prstGeom prst="rect">
            <a:avLst/>
          </a:prstGeom>
          <a:noFill/>
          <a:ln>
            <a:noFill/>
          </a:ln>
        </p:spPr>
        <p:txBody>
          <a:bodyPr spcFirstLastPara="1" wrap="square" lIns="91425" tIns="91425" rIns="91425" bIns="91425" anchor="t" anchorCtr="0"/>
          <a:lstStyle>
            <a:lvl1pPr marL="457200" marR="0" lvl="0" indent="-228600" algn="ctr" rtl="0">
              <a:lnSpc>
                <a:spcPct val="100000"/>
              </a:lnSpc>
              <a:spcBef>
                <a:spcPts val="600"/>
              </a:spcBef>
              <a:spcAft>
                <a:spcPts val="0"/>
              </a:spcAft>
              <a:buClr>
                <a:schemeClr val="lt1"/>
              </a:buClr>
              <a:buSzPts val="1400"/>
              <a:buFont typeface="Arial"/>
              <a:buNone/>
              <a:defRPr sz="1400" b="1" i="0" u="none" strike="noStrike" cap="none">
                <a:solidFill>
                  <a:schemeClr val="lt1"/>
                </a:solidFill>
                <a:latin typeface="Helvetica Neue"/>
                <a:ea typeface="Helvetica Neue"/>
                <a:cs typeface="Helvetica Neue"/>
                <a:sym typeface="Helvetica Neue"/>
              </a:defRPr>
            </a:lvl1pPr>
            <a:lvl2pPr marL="914400" marR="0" lvl="1" indent="-339725" algn="ctr" rtl="0">
              <a:lnSpc>
                <a:spcPct val="100000"/>
              </a:lnSpc>
              <a:spcBef>
                <a:spcPts val="0"/>
              </a:spcBef>
              <a:spcAft>
                <a:spcPts val="0"/>
              </a:spcAft>
              <a:buClr>
                <a:schemeClr val="lt1"/>
              </a:buClr>
              <a:buSzPts val="1750"/>
              <a:buFont typeface="Arial"/>
              <a:buChar char="▪"/>
              <a:defRPr sz="1400" b="1" i="0" u="none" strike="noStrike" cap="none">
                <a:solidFill>
                  <a:schemeClr val="lt1"/>
                </a:solidFill>
                <a:latin typeface="Helvetica Neue"/>
                <a:ea typeface="Helvetica Neue"/>
                <a:cs typeface="Helvetica Neue"/>
                <a:sym typeface="Helvetica Neue"/>
              </a:defRPr>
            </a:lvl2pPr>
            <a:lvl3pPr marL="1371600" marR="0" lvl="2" indent="-335280" algn="ctr" rtl="0">
              <a:lnSpc>
                <a:spcPct val="100000"/>
              </a:lnSpc>
              <a:spcBef>
                <a:spcPts val="0"/>
              </a:spcBef>
              <a:spcAft>
                <a:spcPts val="0"/>
              </a:spcAft>
              <a:buClr>
                <a:schemeClr val="lt1"/>
              </a:buClr>
              <a:buSzPts val="1680"/>
              <a:buFont typeface="Arial"/>
              <a:buChar char="–"/>
              <a:defRPr sz="1400" b="1" i="0" u="none" strike="noStrike" cap="none">
                <a:solidFill>
                  <a:schemeClr val="lt1"/>
                </a:solidFill>
                <a:latin typeface="Helvetica Neue"/>
                <a:ea typeface="Helvetica Neue"/>
                <a:cs typeface="Helvetica Neue"/>
                <a:sym typeface="Helvetica Neue"/>
              </a:defRPr>
            </a:lvl3pPr>
            <a:lvl4pPr marL="1828800" marR="0" lvl="3" indent="-335280" algn="ctr" rtl="0">
              <a:lnSpc>
                <a:spcPct val="100000"/>
              </a:lnSpc>
              <a:spcBef>
                <a:spcPts val="0"/>
              </a:spcBef>
              <a:spcAft>
                <a:spcPts val="0"/>
              </a:spcAft>
              <a:buClr>
                <a:schemeClr val="lt1"/>
              </a:buClr>
              <a:buSzPts val="1680"/>
              <a:buFont typeface="Arial"/>
              <a:buChar char="▫"/>
              <a:defRPr sz="1400" b="1" i="0" u="none" strike="noStrike" cap="none">
                <a:solidFill>
                  <a:schemeClr val="lt1"/>
                </a:solidFill>
                <a:latin typeface="Helvetica Neue"/>
                <a:ea typeface="Helvetica Neue"/>
                <a:cs typeface="Helvetica Neue"/>
                <a:sym typeface="Helvetica Neue"/>
              </a:defRPr>
            </a:lvl4pPr>
            <a:lvl5pPr marL="2286000" marR="0" lvl="4" indent="-307720" algn="ctr" rtl="0">
              <a:lnSpc>
                <a:spcPct val="100000"/>
              </a:lnSpc>
              <a:spcBef>
                <a:spcPts val="0"/>
              </a:spcBef>
              <a:spcAft>
                <a:spcPts val="0"/>
              </a:spcAft>
              <a:buClr>
                <a:schemeClr val="lt1"/>
              </a:buClr>
              <a:buSzPts val="1246"/>
              <a:buFont typeface="Arial"/>
              <a:buChar char="-"/>
              <a:defRPr sz="1400" b="1" i="0" u="none" strike="noStrike" cap="none">
                <a:solidFill>
                  <a:schemeClr val="lt1"/>
                </a:solidFill>
                <a:latin typeface="Helvetica Neue"/>
                <a:ea typeface="Helvetica Neue"/>
                <a:cs typeface="Helvetica Neue"/>
                <a:sym typeface="Helvetica Neue"/>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2" name="Shape 112"/>
          <p:cNvSpPr txBox="1"/>
          <p:nvPr/>
        </p:nvSpPr>
        <p:spPr>
          <a:xfrm>
            <a:off x="3129273" y="6406104"/>
            <a:ext cx="2873962" cy="31214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a:solidFill>
                  <a:srgbClr val="FFFFFF"/>
                </a:solidFill>
                <a:latin typeface="Arial Narrow"/>
                <a:ea typeface="Arial Narrow"/>
                <a:cs typeface="Arial Narrow"/>
                <a:sym typeface="Arial Narrow"/>
              </a:rPr>
              <a:t>GENERATION: YOU EMPLOYED</a:t>
            </a:r>
            <a:endParaRPr/>
          </a:p>
        </p:txBody>
      </p:sp>
      <p:cxnSp>
        <p:nvCxnSpPr>
          <p:cNvPr id="113" name="Shape 113"/>
          <p:cNvCxnSpPr/>
          <p:nvPr/>
        </p:nvCxnSpPr>
        <p:spPr>
          <a:xfrm>
            <a:off x="3503981" y="6391322"/>
            <a:ext cx="2099462" cy="0"/>
          </a:xfrm>
          <a:prstGeom prst="straightConnector1">
            <a:avLst/>
          </a:prstGeom>
          <a:noFill/>
          <a:ln w="9525" cap="flat" cmpd="sng">
            <a:solidFill>
              <a:schemeClr val="lt1"/>
            </a:solidFill>
            <a:prstDash val="solid"/>
            <a:round/>
            <a:headEnd type="none" w="med" len="med"/>
            <a:tailEnd type="none" w="med" len="med"/>
          </a:ln>
        </p:spPr>
      </p:cxnSp>
      <p:pic>
        <p:nvPicPr>
          <p:cNvPr id="114" name="Shape 114"/>
          <p:cNvPicPr preferRelativeResize="0"/>
          <p:nvPr/>
        </p:nvPicPr>
        <p:blipFill rotWithShape="1">
          <a:blip r:embed="rId3">
            <a:alphaModFix/>
          </a:blip>
          <a:srcRect/>
          <a:stretch/>
        </p:blipFill>
        <p:spPr>
          <a:xfrm>
            <a:off x="1152000" y="2069008"/>
            <a:ext cx="6840000" cy="216769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Generation - BLU CTR TTL TOP">
    <p:bg>
      <p:bgPr>
        <a:solidFill>
          <a:schemeClr val="accent2"/>
        </a:solidFill>
        <a:effectLst/>
      </p:bgPr>
    </p:bg>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580602" y="413571"/>
            <a:ext cx="2503792"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21" name="Shape 121"/>
          <p:cNvPicPr preferRelativeResize="0"/>
          <p:nvPr/>
        </p:nvPicPr>
        <p:blipFill rotWithShape="1">
          <a:blip r:embed="rId2">
            <a:alphaModFix/>
          </a:blip>
          <a:srcRect b="21065"/>
          <a:stretch/>
        </p:blipFill>
        <p:spPr>
          <a:xfrm>
            <a:off x="7544409" y="375654"/>
            <a:ext cx="1071904" cy="338179"/>
          </a:xfrm>
          <a:prstGeom prst="rect">
            <a:avLst/>
          </a:prstGeom>
          <a:noFill/>
          <a:ln>
            <a:noFill/>
          </a:ln>
        </p:spPr>
      </p:pic>
      <p:sp>
        <p:nvSpPr>
          <p:cNvPr id="122" name="Shape 122"/>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i="0" u="none" strike="noStrike" cap="none">
                <a:solidFill>
                  <a:srgbClr val="FFFFFF"/>
                </a:solidFill>
                <a:latin typeface="Arial Narrow"/>
                <a:ea typeface="Arial Narrow"/>
                <a:cs typeface="Arial Narrow"/>
                <a:sym typeface="Arial Narrow"/>
              </a:rPr>
              <a:t>GENERATION: YOU EMPLOYED</a:t>
            </a:r>
            <a:endParaRPr/>
          </a:p>
        </p:txBody>
      </p:sp>
      <p:cxnSp>
        <p:nvCxnSpPr>
          <p:cNvPr id="123" name="Shape 123"/>
          <p:cNvCxnSpPr/>
          <p:nvPr/>
        </p:nvCxnSpPr>
        <p:spPr>
          <a:xfrm>
            <a:off x="3813048" y="6406723"/>
            <a:ext cx="1527048" cy="0"/>
          </a:xfrm>
          <a:prstGeom prst="straightConnector1">
            <a:avLst/>
          </a:prstGeom>
          <a:noFill/>
          <a:ln w="9525" cap="flat" cmpd="sng">
            <a:solidFill>
              <a:schemeClr val="lt1"/>
            </a:solidFill>
            <a:prstDash val="solid"/>
            <a:round/>
            <a:headEnd type="none" w="med" len="med"/>
            <a:tailEnd type="none" w="med" len="med"/>
          </a:ln>
        </p:spPr>
      </p:cxnSp>
      <p:sp>
        <p:nvSpPr>
          <p:cNvPr id="124" name="Shape 124"/>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b="0" i="0" u="none" strike="noStrike" cap="none">
                <a:solidFill>
                  <a:schemeClr val="lt1"/>
                </a:solidFill>
                <a:latin typeface="Arial"/>
                <a:ea typeface="Arial"/>
                <a:cs typeface="Arial"/>
                <a:sym typeface="Arial"/>
              </a:rPr>
              <a:t>‹Nº›</a:t>
            </a:fld>
            <a:endParaRPr sz="1000" b="0" i="0" u="none" strike="noStrike" cap="none">
              <a:solidFill>
                <a:schemeClr val="lt1"/>
              </a:solidFill>
              <a:latin typeface="Arial"/>
              <a:ea typeface="Arial"/>
              <a:cs typeface="Arial"/>
              <a:sym typeface="Arial"/>
            </a:endParaRPr>
          </a:p>
        </p:txBody>
      </p:sp>
      <p:sp>
        <p:nvSpPr>
          <p:cNvPr id="125" name="Shape 125"/>
          <p:cNvSpPr txBox="1">
            <a:spLocks noGrp="1"/>
          </p:cNvSpPr>
          <p:nvPr>
            <p:ph type="title"/>
          </p:nvPr>
        </p:nvSpPr>
        <p:spPr>
          <a:xfrm>
            <a:off x="585216" y="914399"/>
            <a:ext cx="8023215" cy="1627632"/>
          </a:xfrm>
          <a:prstGeom prst="rect">
            <a:avLst/>
          </a:prstGeom>
          <a:noFill/>
          <a:ln>
            <a:noFill/>
          </a:ln>
        </p:spPr>
        <p:txBody>
          <a:bodyPr spcFirstLastPara="1" wrap="square" lIns="91425" tIns="91425" rIns="91425" bIns="91425" anchor="t" anchorCtr="0"/>
          <a:lstStyle>
            <a:lvl1pPr marR="0" lvl="0" algn="l" rtl="0">
              <a:lnSpc>
                <a:spcPct val="100000"/>
              </a:lnSpc>
              <a:spcBef>
                <a:spcPts val="600"/>
              </a:spcBef>
              <a:spcAft>
                <a:spcPts val="0"/>
              </a:spcAft>
              <a:buClr>
                <a:schemeClr val="lt1"/>
              </a:buClr>
              <a:buSzPts val="3000"/>
              <a:buFont typeface="Arial"/>
              <a:buNone/>
              <a:defRPr sz="30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Generation - WT  TTL TOP">
    <p:bg>
      <p:bgPr>
        <a:solidFill>
          <a:schemeClr val="lt1"/>
        </a:solidFill>
        <a:effectLst/>
      </p:bgPr>
    </p:bg>
    <p:spTree>
      <p:nvGrpSpPr>
        <p:cNvPr id="1" name="Shape 126"/>
        <p:cNvGrpSpPr/>
        <p:nvPr/>
      </p:nvGrpSpPr>
      <p:grpSpPr>
        <a:xfrm>
          <a:off x="0" y="0"/>
          <a:ext cx="0" cy="0"/>
          <a:chOff x="0" y="0"/>
          <a:chExt cx="0" cy="0"/>
        </a:xfrm>
      </p:grpSpPr>
      <p:pic>
        <p:nvPicPr>
          <p:cNvPr id="127" name="Shape 127"/>
          <p:cNvPicPr preferRelativeResize="0"/>
          <p:nvPr/>
        </p:nvPicPr>
        <p:blipFill rotWithShape="1">
          <a:blip r:embed="rId2">
            <a:alphaModFix/>
          </a:blip>
          <a:srcRect/>
          <a:stretch/>
        </p:blipFill>
        <p:spPr>
          <a:xfrm>
            <a:off x="7547886" y="381372"/>
            <a:ext cx="1048326" cy="304968"/>
          </a:xfrm>
          <a:prstGeom prst="rect">
            <a:avLst/>
          </a:prstGeom>
          <a:noFill/>
          <a:ln>
            <a:noFill/>
          </a:ln>
        </p:spPr>
      </p:pic>
      <p:sp>
        <p:nvSpPr>
          <p:cNvPr id="128" name="Shape 128"/>
          <p:cNvSpPr txBox="1">
            <a:spLocks noGrp="1"/>
          </p:cNvSpPr>
          <p:nvPr>
            <p:ph type="body" idx="1"/>
          </p:nvPr>
        </p:nvSpPr>
        <p:spPr>
          <a:xfrm>
            <a:off x="580602" y="413571"/>
            <a:ext cx="2230837"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dk1"/>
              </a:buClr>
              <a:buSzPts val="1000"/>
              <a:buFont typeface="Arial"/>
              <a:buNone/>
              <a:defRPr sz="1000" b="1" i="0" u="none" strike="noStrike" cap="none">
                <a:solidFill>
                  <a:schemeClr val="dk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9" name="Shape 129"/>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a:solidFill>
                  <a:srgbClr val="333333"/>
                </a:solidFill>
                <a:latin typeface="Arial Narrow"/>
                <a:ea typeface="Arial Narrow"/>
                <a:cs typeface="Arial Narrow"/>
                <a:sym typeface="Arial Narrow"/>
              </a:rPr>
              <a:t>GENERATION: YOU EMPLOYED</a:t>
            </a:r>
            <a:endParaRPr/>
          </a:p>
        </p:txBody>
      </p:sp>
      <p:cxnSp>
        <p:nvCxnSpPr>
          <p:cNvPr id="130" name="Shape 130"/>
          <p:cNvCxnSpPr/>
          <p:nvPr/>
        </p:nvCxnSpPr>
        <p:spPr>
          <a:xfrm>
            <a:off x="3813048" y="6406723"/>
            <a:ext cx="1527048" cy="0"/>
          </a:xfrm>
          <a:prstGeom prst="straightConnector1">
            <a:avLst/>
          </a:prstGeom>
          <a:noFill/>
          <a:ln w="9525" cap="flat" cmpd="sng">
            <a:solidFill>
              <a:srgbClr val="333333"/>
            </a:solidFill>
            <a:prstDash val="solid"/>
            <a:round/>
            <a:headEnd type="none" w="med" len="med"/>
            <a:tailEnd type="none" w="med" len="med"/>
          </a:ln>
        </p:spPr>
      </p:cxnSp>
      <p:sp>
        <p:nvSpPr>
          <p:cNvPr id="131" name="Shape 131"/>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rgbClr val="333333"/>
                </a:solidFill>
                <a:latin typeface="Arial"/>
                <a:ea typeface="Arial"/>
                <a:cs typeface="Arial"/>
                <a:sym typeface="Arial"/>
              </a:rPr>
              <a:t>‹Nº›</a:t>
            </a:fld>
            <a:endParaRPr sz="1000">
              <a:solidFill>
                <a:srgbClr val="333333"/>
              </a:solidFill>
              <a:latin typeface="Arial"/>
              <a:ea typeface="Arial"/>
              <a:cs typeface="Arial"/>
              <a:sym typeface="Arial"/>
            </a:endParaRPr>
          </a:p>
        </p:txBody>
      </p:sp>
      <p:sp>
        <p:nvSpPr>
          <p:cNvPr id="132" name="Shape 132"/>
          <p:cNvSpPr txBox="1">
            <a:spLocks noGrp="1"/>
          </p:cNvSpPr>
          <p:nvPr>
            <p:ph type="title"/>
          </p:nvPr>
        </p:nvSpPr>
        <p:spPr>
          <a:xfrm>
            <a:off x="585216" y="914399"/>
            <a:ext cx="8001000" cy="553990"/>
          </a:xfrm>
          <a:prstGeom prst="rect">
            <a:avLst/>
          </a:prstGeom>
          <a:noFill/>
          <a:ln>
            <a:noFill/>
          </a:ln>
        </p:spPr>
        <p:txBody>
          <a:bodyPr spcFirstLastPara="1" wrap="square" lIns="91425" tIns="91425" rIns="91425" bIns="91425" anchor="t" anchorCtr="0"/>
          <a:lstStyle>
            <a:lvl1pPr marR="0" lvl="0" algn="ctr" rtl="0">
              <a:lnSpc>
                <a:spcPct val="100000"/>
              </a:lnSpc>
              <a:spcBef>
                <a:spcPts val="60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Generation - WT  - Blank">
    <p:spTree>
      <p:nvGrpSpPr>
        <p:cNvPr id="1" name="Shape 141"/>
        <p:cNvGrpSpPr/>
        <p:nvPr/>
      </p:nvGrpSpPr>
      <p:grpSpPr>
        <a:xfrm>
          <a:off x="0" y="0"/>
          <a:ext cx="0" cy="0"/>
          <a:chOff x="0" y="0"/>
          <a:chExt cx="0" cy="0"/>
        </a:xfrm>
      </p:grpSpPr>
      <p:pic>
        <p:nvPicPr>
          <p:cNvPr id="142" name="Shape 142"/>
          <p:cNvPicPr preferRelativeResize="0"/>
          <p:nvPr/>
        </p:nvPicPr>
        <p:blipFill rotWithShape="1">
          <a:blip r:embed="rId2">
            <a:alphaModFix/>
          </a:blip>
          <a:srcRect/>
          <a:stretch/>
        </p:blipFill>
        <p:spPr>
          <a:xfrm>
            <a:off x="7547886" y="381372"/>
            <a:ext cx="1048326" cy="304968"/>
          </a:xfrm>
          <a:prstGeom prst="rect">
            <a:avLst/>
          </a:prstGeom>
          <a:noFill/>
          <a:ln>
            <a:noFill/>
          </a:ln>
        </p:spPr>
      </p:pic>
      <p:sp>
        <p:nvSpPr>
          <p:cNvPr id="143" name="Shape 143"/>
          <p:cNvSpPr txBox="1">
            <a:spLocks noGrp="1"/>
          </p:cNvSpPr>
          <p:nvPr>
            <p:ph type="body" idx="1"/>
          </p:nvPr>
        </p:nvSpPr>
        <p:spPr>
          <a:xfrm>
            <a:off x="580602" y="413571"/>
            <a:ext cx="2380962"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dk1"/>
              </a:buClr>
              <a:buSzPts val="1000"/>
              <a:buFont typeface="Arial"/>
              <a:buNone/>
              <a:defRPr sz="1000" b="1" i="0" u="none" strike="noStrike" cap="none">
                <a:solidFill>
                  <a:schemeClr val="dk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4" name="Shape 144"/>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a:solidFill>
                  <a:srgbClr val="333333"/>
                </a:solidFill>
                <a:latin typeface="Arial Narrow"/>
                <a:ea typeface="Arial Narrow"/>
                <a:cs typeface="Arial Narrow"/>
                <a:sym typeface="Arial Narrow"/>
              </a:rPr>
              <a:t>GENERATION: YOU EMPLOYED</a:t>
            </a:r>
            <a:endParaRPr/>
          </a:p>
        </p:txBody>
      </p:sp>
      <p:cxnSp>
        <p:nvCxnSpPr>
          <p:cNvPr id="145" name="Shape 145"/>
          <p:cNvCxnSpPr/>
          <p:nvPr/>
        </p:nvCxnSpPr>
        <p:spPr>
          <a:xfrm>
            <a:off x="3813048" y="6406723"/>
            <a:ext cx="1527048" cy="0"/>
          </a:xfrm>
          <a:prstGeom prst="straightConnector1">
            <a:avLst/>
          </a:prstGeom>
          <a:noFill/>
          <a:ln w="9525" cap="flat" cmpd="sng">
            <a:solidFill>
              <a:srgbClr val="333333"/>
            </a:solidFill>
            <a:prstDash val="solid"/>
            <a:round/>
            <a:headEnd type="none" w="med" len="med"/>
            <a:tailEnd type="none" w="med" len="med"/>
          </a:ln>
        </p:spPr>
      </p:cxnSp>
      <p:sp>
        <p:nvSpPr>
          <p:cNvPr id="146" name="Shape 146"/>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rgbClr val="333333"/>
                </a:solidFill>
                <a:latin typeface="Arial"/>
                <a:ea typeface="Arial"/>
                <a:cs typeface="Arial"/>
                <a:sym typeface="Arial"/>
              </a:rPr>
              <a:t>‹Nº›</a:t>
            </a:fld>
            <a:endParaRPr sz="1000">
              <a:solidFill>
                <a:srgbClr val="333333"/>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Generation - WT   - Centered Title slide">
    <p:bg>
      <p:bgPr>
        <a:solidFill>
          <a:schemeClr val="lt1"/>
        </a:solidFill>
        <a:effectLst/>
      </p:bgPr>
    </p:bg>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1789611" y="3553165"/>
            <a:ext cx="5564778" cy="1136401"/>
          </a:xfrm>
          <a:prstGeom prst="rect">
            <a:avLst/>
          </a:prstGeom>
          <a:noFill/>
          <a:ln>
            <a:noFill/>
          </a:ln>
        </p:spPr>
        <p:txBody>
          <a:bodyPr spcFirstLastPara="1" wrap="square" lIns="91425" tIns="91425" rIns="91425" bIns="91425" anchor="t" anchorCtr="0"/>
          <a:lstStyle>
            <a:lvl1pPr marL="457200" marR="0" lvl="0" indent="-228600"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49" name="Shape 149"/>
          <p:cNvPicPr preferRelativeResize="0"/>
          <p:nvPr/>
        </p:nvPicPr>
        <p:blipFill rotWithShape="1">
          <a:blip r:embed="rId2">
            <a:alphaModFix/>
          </a:blip>
          <a:srcRect/>
          <a:stretch/>
        </p:blipFill>
        <p:spPr>
          <a:xfrm>
            <a:off x="7547886" y="381372"/>
            <a:ext cx="1048326" cy="304968"/>
          </a:xfrm>
          <a:prstGeom prst="rect">
            <a:avLst/>
          </a:prstGeom>
          <a:noFill/>
          <a:ln>
            <a:noFill/>
          </a:ln>
        </p:spPr>
      </p:pic>
      <p:sp>
        <p:nvSpPr>
          <p:cNvPr id="150" name="Shape 150"/>
          <p:cNvSpPr txBox="1">
            <a:spLocks noGrp="1"/>
          </p:cNvSpPr>
          <p:nvPr>
            <p:ph type="body" idx="2"/>
          </p:nvPr>
        </p:nvSpPr>
        <p:spPr>
          <a:xfrm>
            <a:off x="580602" y="413571"/>
            <a:ext cx="2778424"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dk1"/>
              </a:buClr>
              <a:buSzPts val="1000"/>
              <a:buFont typeface="Arial"/>
              <a:buNone/>
              <a:defRPr sz="1000" b="1" i="0" u="none" strike="noStrike" cap="none">
                <a:solidFill>
                  <a:schemeClr val="dk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1" name="Shape 151"/>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a:solidFill>
                  <a:srgbClr val="333333"/>
                </a:solidFill>
                <a:latin typeface="Arial Narrow"/>
                <a:ea typeface="Arial Narrow"/>
                <a:cs typeface="Arial Narrow"/>
                <a:sym typeface="Arial Narrow"/>
              </a:rPr>
              <a:t>GENERATION: YOU EMPLOYED</a:t>
            </a:r>
            <a:endParaRPr/>
          </a:p>
        </p:txBody>
      </p:sp>
      <p:cxnSp>
        <p:nvCxnSpPr>
          <p:cNvPr id="152" name="Shape 152"/>
          <p:cNvCxnSpPr/>
          <p:nvPr/>
        </p:nvCxnSpPr>
        <p:spPr>
          <a:xfrm>
            <a:off x="3813048" y="6406723"/>
            <a:ext cx="1527048" cy="0"/>
          </a:xfrm>
          <a:prstGeom prst="straightConnector1">
            <a:avLst/>
          </a:prstGeom>
          <a:noFill/>
          <a:ln w="9525" cap="flat" cmpd="sng">
            <a:solidFill>
              <a:srgbClr val="333333"/>
            </a:solidFill>
            <a:prstDash val="solid"/>
            <a:round/>
            <a:headEnd type="none" w="med" len="med"/>
            <a:tailEnd type="none" w="med" len="med"/>
          </a:ln>
        </p:spPr>
      </p:cxnSp>
      <p:sp>
        <p:nvSpPr>
          <p:cNvPr id="153" name="Shape 153"/>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rgbClr val="333333"/>
                </a:solidFill>
                <a:latin typeface="Arial"/>
                <a:ea typeface="Arial"/>
                <a:cs typeface="Arial"/>
                <a:sym typeface="Arial"/>
              </a:rPr>
              <a:t>‹Nº›</a:t>
            </a:fld>
            <a:endParaRPr sz="1000">
              <a:solidFill>
                <a:srgbClr val="333333"/>
              </a:solidFill>
              <a:latin typeface="Arial"/>
              <a:ea typeface="Arial"/>
              <a:cs typeface="Arial"/>
              <a:sym typeface="Arial"/>
            </a:endParaRPr>
          </a:p>
        </p:txBody>
      </p:sp>
      <p:sp>
        <p:nvSpPr>
          <p:cNvPr id="154" name="Shape 154"/>
          <p:cNvSpPr txBox="1">
            <a:spLocks noGrp="1"/>
          </p:cNvSpPr>
          <p:nvPr>
            <p:ph type="title"/>
          </p:nvPr>
        </p:nvSpPr>
        <p:spPr>
          <a:xfrm>
            <a:off x="585216" y="2700958"/>
            <a:ext cx="8001000" cy="1627632"/>
          </a:xfrm>
          <a:prstGeom prst="rect">
            <a:avLst/>
          </a:prstGeom>
          <a:noFill/>
          <a:ln>
            <a:noFill/>
          </a:ln>
        </p:spPr>
        <p:txBody>
          <a:bodyPr spcFirstLastPara="1" wrap="square" lIns="91425" tIns="91425" rIns="91425" bIns="91425" anchor="t" anchorCtr="0"/>
          <a:lstStyle>
            <a:lvl1pPr marR="0" lvl="0" algn="ctr" rtl="0">
              <a:lnSpc>
                <a:spcPct val="100000"/>
              </a:lnSpc>
              <a:spcBef>
                <a:spcPts val="600"/>
              </a:spcBef>
              <a:spcAft>
                <a:spcPts val="0"/>
              </a:spcAft>
              <a:buClr>
                <a:schemeClr val="dk1"/>
              </a:buClr>
              <a:buSzPts val="3200"/>
              <a:buFont typeface="Arial"/>
              <a:buNone/>
              <a:defRPr sz="32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Cover USA">
    <p:spTree>
      <p:nvGrpSpPr>
        <p:cNvPr id="1" name="Shape 19"/>
        <p:cNvGrpSpPr/>
        <p:nvPr/>
      </p:nvGrpSpPr>
      <p:grpSpPr>
        <a:xfrm>
          <a:off x="0" y="0"/>
          <a:ext cx="0" cy="0"/>
          <a:chOff x="0" y="0"/>
          <a:chExt cx="0" cy="0"/>
        </a:xfrm>
      </p:grpSpPr>
      <p:pic>
        <p:nvPicPr>
          <p:cNvPr id="20" name="Shape 20"/>
          <p:cNvPicPr preferRelativeResize="0"/>
          <p:nvPr/>
        </p:nvPicPr>
        <p:blipFill rotWithShape="1">
          <a:blip r:embed="rId2">
            <a:alphaModFix/>
          </a:blip>
          <a:srcRect/>
          <a:stretch/>
        </p:blipFill>
        <p:spPr>
          <a:xfrm>
            <a:off x="0" y="0"/>
            <a:ext cx="9144000" cy="6856413"/>
          </a:xfrm>
          <a:prstGeom prst="rect">
            <a:avLst/>
          </a:prstGeom>
          <a:noFill/>
          <a:ln>
            <a:noFill/>
          </a:ln>
        </p:spPr>
      </p:pic>
      <p:pic>
        <p:nvPicPr>
          <p:cNvPr id="21" name="Shape 21"/>
          <p:cNvPicPr preferRelativeResize="0"/>
          <p:nvPr/>
        </p:nvPicPr>
        <p:blipFill/>
        <p:spPr>
          <a:xfrm>
            <a:off x="1589" y="1589"/>
            <a:ext cx="1587" cy="1587"/>
          </a:xfrm>
          <a:prstGeom prst="rect">
            <a:avLst/>
          </a:prstGeom>
          <a:solidFill>
            <a:srgbClr val="FFFFFF"/>
          </a:solidFill>
          <a:ln>
            <a:noFill/>
          </a:ln>
        </p:spPr>
      </p:pic>
      <p:sp>
        <p:nvSpPr>
          <p:cNvPr id="22" name="Shape 22"/>
          <p:cNvSpPr txBox="1">
            <a:spLocks noGrp="1"/>
          </p:cNvSpPr>
          <p:nvPr>
            <p:ph type="sldNum" idx="12"/>
          </p:nvPr>
        </p:nvSpPr>
        <p:spPr>
          <a:xfrm>
            <a:off x="8428262" y="6418108"/>
            <a:ext cx="351049" cy="25771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rgbClr val="FFFFFF"/>
                </a:solidFill>
                <a:latin typeface="Arial"/>
                <a:ea typeface="Arial"/>
                <a:cs typeface="Arial"/>
                <a:sym typeface="Arial"/>
              </a:rPr>
              <a:t>‹Nº›</a:t>
            </a:fld>
            <a:endParaRPr sz="1000">
              <a:solidFill>
                <a:srgbClr val="FFFFFF"/>
              </a:solidFill>
              <a:latin typeface="Arial"/>
              <a:ea typeface="Arial"/>
              <a:cs typeface="Arial"/>
              <a:sym typeface="Arial"/>
            </a:endParaRPr>
          </a:p>
        </p:txBody>
      </p:sp>
      <p:sp>
        <p:nvSpPr>
          <p:cNvPr id="23" name="Shape 23"/>
          <p:cNvSpPr txBox="1"/>
          <p:nvPr/>
        </p:nvSpPr>
        <p:spPr>
          <a:xfrm>
            <a:off x="3129273" y="6406104"/>
            <a:ext cx="2873962" cy="31214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a:solidFill>
                  <a:srgbClr val="FFFFFF"/>
                </a:solidFill>
                <a:latin typeface="Arial Narrow"/>
                <a:ea typeface="Arial Narrow"/>
                <a:cs typeface="Arial Narrow"/>
                <a:sym typeface="Arial Narrow"/>
              </a:rPr>
              <a:t>GENERATION: YOU EMPLOYED</a:t>
            </a:r>
            <a:endParaRPr/>
          </a:p>
        </p:txBody>
      </p:sp>
      <p:cxnSp>
        <p:nvCxnSpPr>
          <p:cNvPr id="24" name="Shape 24"/>
          <p:cNvCxnSpPr/>
          <p:nvPr/>
        </p:nvCxnSpPr>
        <p:spPr>
          <a:xfrm>
            <a:off x="3503981" y="6391322"/>
            <a:ext cx="2099462" cy="0"/>
          </a:xfrm>
          <a:prstGeom prst="straightConnector1">
            <a:avLst/>
          </a:prstGeom>
          <a:noFill/>
          <a:ln w="9525" cap="flat" cmpd="sng">
            <a:solidFill>
              <a:schemeClr val="lt1"/>
            </a:solidFill>
            <a:prstDash val="solid"/>
            <a:round/>
            <a:headEnd type="none" w="med" len="med"/>
            <a:tailEnd type="none" w="med" len="med"/>
          </a:ln>
        </p:spPr>
      </p:cxnSp>
      <p:pic>
        <p:nvPicPr>
          <p:cNvPr id="25" name="Shape 25"/>
          <p:cNvPicPr preferRelativeResize="0"/>
          <p:nvPr/>
        </p:nvPicPr>
        <p:blipFill rotWithShape="1">
          <a:blip r:embed="rId3">
            <a:alphaModFix/>
          </a:blip>
          <a:srcRect/>
          <a:stretch/>
        </p:blipFill>
        <p:spPr>
          <a:xfrm>
            <a:off x="1152000" y="3258468"/>
            <a:ext cx="6840000" cy="2167693"/>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Generation - Left Title and Text">
    <p:bg>
      <p:bgPr>
        <a:solidFill>
          <a:schemeClr val="lt1"/>
        </a:solidFill>
        <a:effectLst/>
      </p:bgPr>
    </p:bg>
    <p:spTree>
      <p:nvGrpSpPr>
        <p:cNvPr id="1" name="Shape 155"/>
        <p:cNvGrpSpPr/>
        <p:nvPr/>
      </p:nvGrpSpPr>
      <p:grpSpPr>
        <a:xfrm>
          <a:off x="0" y="0"/>
          <a:ext cx="0" cy="0"/>
          <a:chOff x="0" y="0"/>
          <a:chExt cx="0" cy="0"/>
        </a:xfrm>
      </p:grpSpPr>
      <p:pic>
        <p:nvPicPr>
          <p:cNvPr id="156" name="Shape 156"/>
          <p:cNvPicPr preferRelativeResize="0"/>
          <p:nvPr/>
        </p:nvPicPr>
        <p:blipFill rotWithShape="1">
          <a:blip r:embed="rId2">
            <a:alphaModFix/>
          </a:blip>
          <a:srcRect/>
          <a:stretch/>
        </p:blipFill>
        <p:spPr>
          <a:xfrm>
            <a:off x="7547886" y="381372"/>
            <a:ext cx="1048326" cy="304968"/>
          </a:xfrm>
          <a:prstGeom prst="rect">
            <a:avLst/>
          </a:prstGeom>
          <a:noFill/>
          <a:ln>
            <a:noFill/>
          </a:ln>
        </p:spPr>
      </p:pic>
      <p:sp>
        <p:nvSpPr>
          <p:cNvPr id="157" name="Shape 157"/>
          <p:cNvSpPr txBox="1">
            <a:spLocks noGrp="1"/>
          </p:cNvSpPr>
          <p:nvPr>
            <p:ph type="body" idx="1"/>
          </p:nvPr>
        </p:nvSpPr>
        <p:spPr>
          <a:xfrm>
            <a:off x="580602" y="413571"/>
            <a:ext cx="2599326"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dk1"/>
              </a:buClr>
              <a:buSzPts val="1000"/>
              <a:buFont typeface="Arial"/>
              <a:buNone/>
              <a:defRPr sz="1000" b="1" i="0" u="none" strike="noStrike" cap="none">
                <a:solidFill>
                  <a:schemeClr val="dk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8" name="Shape 158"/>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a:solidFill>
                  <a:srgbClr val="333333"/>
                </a:solidFill>
                <a:latin typeface="Arial Narrow"/>
                <a:ea typeface="Arial Narrow"/>
                <a:cs typeface="Arial Narrow"/>
                <a:sym typeface="Arial Narrow"/>
              </a:rPr>
              <a:t>GENERATION: YOU EMPLOYED</a:t>
            </a:r>
            <a:endParaRPr/>
          </a:p>
        </p:txBody>
      </p:sp>
      <p:cxnSp>
        <p:nvCxnSpPr>
          <p:cNvPr id="159" name="Shape 159"/>
          <p:cNvCxnSpPr/>
          <p:nvPr/>
        </p:nvCxnSpPr>
        <p:spPr>
          <a:xfrm>
            <a:off x="3813048" y="6406723"/>
            <a:ext cx="1527048" cy="0"/>
          </a:xfrm>
          <a:prstGeom prst="straightConnector1">
            <a:avLst/>
          </a:prstGeom>
          <a:noFill/>
          <a:ln w="9525" cap="flat" cmpd="sng">
            <a:solidFill>
              <a:srgbClr val="333333"/>
            </a:solidFill>
            <a:prstDash val="solid"/>
            <a:round/>
            <a:headEnd type="none" w="med" len="med"/>
            <a:tailEnd type="none" w="med" len="med"/>
          </a:ln>
        </p:spPr>
      </p:cxnSp>
      <p:sp>
        <p:nvSpPr>
          <p:cNvPr id="160" name="Shape 160"/>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rgbClr val="333333"/>
                </a:solidFill>
                <a:latin typeface="Arial"/>
                <a:ea typeface="Arial"/>
                <a:cs typeface="Arial"/>
                <a:sym typeface="Arial"/>
              </a:rPr>
              <a:t>‹Nº›</a:t>
            </a:fld>
            <a:endParaRPr sz="1000">
              <a:solidFill>
                <a:srgbClr val="333333"/>
              </a:solidFill>
              <a:latin typeface="Arial"/>
              <a:ea typeface="Arial"/>
              <a:cs typeface="Arial"/>
              <a:sym typeface="Arial"/>
            </a:endParaRPr>
          </a:p>
        </p:txBody>
      </p:sp>
      <p:sp>
        <p:nvSpPr>
          <p:cNvPr id="161" name="Shape 161"/>
          <p:cNvSpPr txBox="1">
            <a:spLocks noGrp="1"/>
          </p:cNvSpPr>
          <p:nvPr>
            <p:ph type="title"/>
          </p:nvPr>
        </p:nvSpPr>
        <p:spPr>
          <a:xfrm>
            <a:off x="585216" y="914399"/>
            <a:ext cx="8001000" cy="553990"/>
          </a:xfrm>
          <a:prstGeom prst="rect">
            <a:avLst/>
          </a:prstGeom>
          <a:noFill/>
          <a:ln>
            <a:noFill/>
          </a:ln>
        </p:spPr>
        <p:txBody>
          <a:bodyPr spcFirstLastPara="1" wrap="square" lIns="91425" tIns="91425" rIns="91425" bIns="91425" anchor="t" anchorCtr="0"/>
          <a:lstStyle>
            <a:lvl1pPr marR="0" lvl="0" algn="l" rtl="0">
              <a:lnSpc>
                <a:spcPct val="100000"/>
              </a:lnSpc>
              <a:spcBef>
                <a:spcPts val="60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White slide">
    <p:spTree>
      <p:nvGrpSpPr>
        <p:cNvPr id="1" name="Shape 162"/>
        <p:cNvGrpSpPr/>
        <p:nvPr/>
      </p:nvGrpSpPr>
      <p:grpSpPr>
        <a:xfrm>
          <a:off x="0" y="0"/>
          <a:ext cx="0" cy="0"/>
          <a:chOff x="0" y="0"/>
          <a:chExt cx="0" cy="0"/>
        </a:xfrm>
      </p:grpSpPr>
      <p:sp>
        <p:nvSpPr>
          <p:cNvPr id="163" name="Shape 163"/>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a:solidFill>
                  <a:srgbClr val="333333"/>
                </a:solidFill>
                <a:latin typeface="Arial Narrow"/>
                <a:ea typeface="Arial Narrow"/>
                <a:cs typeface="Arial Narrow"/>
                <a:sym typeface="Arial Narrow"/>
              </a:rPr>
              <a:t>GENERATION: YOU EMPLOYED</a:t>
            </a:r>
            <a:endParaRPr/>
          </a:p>
        </p:txBody>
      </p:sp>
      <p:cxnSp>
        <p:nvCxnSpPr>
          <p:cNvPr id="164" name="Shape 164"/>
          <p:cNvCxnSpPr/>
          <p:nvPr/>
        </p:nvCxnSpPr>
        <p:spPr>
          <a:xfrm>
            <a:off x="3769567" y="6406723"/>
            <a:ext cx="1611086" cy="0"/>
          </a:xfrm>
          <a:prstGeom prst="straightConnector1">
            <a:avLst/>
          </a:prstGeom>
          <a:noFill/>
          <a:ln w="9525" cap="flat" cmpd="sng">
            <a:solidFill>
              <a:schemeClr val="dk1"/>
            </a:solidFill>
            <a:prstDash val="solid"/>
            <a:round/>
            <a:headEnd type="none" w="med" len="med"/>
            <a:tailEnd type="none" w="med" len="med"/>
          </a:ln>
        </p:spPr>
      </p:cxnSp>
      <p:pic>
        <p:nvPicPr>
          <p:cNvPr id="165" name="Shape 165"/>
          <p:cNvPicPr preferRelativeResize="0"/>
          <p:nvPr/>
        </p:nvPicPr>
        <p:blipFill rotWithShape="1">
          <a:blip r:embed="rId2">
            <a:alphaModFix/>
          </a:blip>
          <a:srcRect/>
          <a:stretch/>
        </p:blipFill>
        <p:spPr>
          <a:xfrm>
            <a:off x="7547886" y="381372"/>
            <a:ext cx="1048326" cy="304968"/>
          </a:xfrm>
          <a:prstGeom prst="rect">
            <a:avLst/>
          </a:prstGeom>
          <a:noFill/>
          <a:ln>
            <a:noFill/>
          </a:ln>
        </p:spPr>
      </p:pic>
      <p:sp>
        <p:nvSpPr>
          <p:cNvPr id="166" name="Shape 166"/>
          <p:cNvSpPr txBox="1">
            <a:spLocks noGrp="1"/>
          </p:cNvSpPr>
          <p:nvPr>
            <p:ph type="body" idx="1"/>
          </p:nvPr>
        </p:nvSpPr>
        <p:spPr>
          <a:xfrm>
            <a:off x="580602" y="413571"/>
            <a:ext cx="3390897"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dk1"/>
              </a:buClr>
              <a:buSzPts val="1000"/>
              <a:buFont typeface="Arial"/>
              <a:buNone/>
              <a:defRPr sz="1000" b="1" i="0" u="none" strike="noStrike" cap="none">
                <a:solidFill>
                  <a:schemeClr val="dk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7" name="Shape 167"/>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rgbClr val="333333"/>
                </a:solidFill>
                <a:latin typeface="Arial"/>
                <a:ea typeface="Arial"/>
                <a:cs typeface="Arial"/>
                <a:sym typeface="Arial"/>
              </a:rPr>
              <a:t>‹Nº›</a:t>
            </a:fld>
            <a:endParaRPr sz="1000">
              <a:solidFill>
                <a:srgbClr val="333333"/>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Image &amp; guestion title">
    <p:spTree>
      <p:nvGrpSpPr>
        <p:cNvPr id="1" name="Shape 168"/>
        <p:cNvGrpSpPr/>
        <p:nvPr/>
      </p:nvGrpSpPr>
      <p:grpSpPr>
        <a:xfrm>
          <a:off x="0" y="0"/>
          <a:ext cx="0" cy="0"/>
          <a:chOff x="0" y="0"/>
          <a:chExt cx="0" cy="0"/>
        </a:xfrm>
      </p:grpSpPr>
      <p:sp>
        <p:nvSpPr>
          <p:cNvPr id="169" name="Shape 169"/>
          <p:cNvSpPr>
            <a:spLocks noGrp="1"/>
          </p:cNvSpPr>
          <p:nvPr>
            <p:ph type="pic" idx="2"/>
          </p:nvPr>
        </p:nvSpPr>
        <p:spPr>
          <a:xfrm>
            <a:off x="0" y="1"/>
            <a:ext cx="9144000" cy="6858000"/>
          </a:xfrm>
          <a:prstGeom prst="rect">
            <a:avLst/>
          </a:prstGeom>
          <a:solidFill>
            <a:srgbClr val="F2F2F2"/>
          </a:solidFill>
          <a:ln>
            <a:noFill/>
          </a:ln>
        </p:spPr>
        <p:txBody>
          <a:bodyPr spcFirstLastPara="1" wrap="square" lIns="91425" tIns="91425" rIns="91425" bIns="91425" anchor="ctr" anchorCtr="0"/>
          <a:lstStyle>
            <a:lvl1pPr marR="0" lvl="0" algn="ctr" rtl="0">
              <a:lnSpc>
                <a:spcPct val="100000"/>
              </a:lnSpc>
              <a:spcBef>
                <a:spcPts val="600"/>
              </a:spcBef>
              <a:spcAft>
                <a:spcPts val="0"/>
              </a:spcAft>
              <a:buClr>
                <a:schemeClr val="accent3"/>
              </a:buClr>
              <a:buSzPts val="1600"/>
              <a:buFont typeface="Arial"/>
              <a:buNone/>
              <a:defRPr sz="1600" b="0" i="0" u="none" strike="noStrike" cap="none">
                <a:solidFill>
                  <a:schemeClr val="accent3"/>
                </a:solidFill>
                <a:latin typeface="Arial"/>
                <a:ea typeface="Arial"/>
                <a:cs typeface="Arial"/>
                <a:sym typeface="Arial"/>
              </a:defRPr>
            </a:lvl1pPr>
            <a:lvl2pPr marR="0" lvl="1"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0" name="Shape 170"/>
          <p:cNvSpPr txBox="1">
            <a:spLocks noGrp="1"/>
          </p:cNvSpPr>
          <p:nvPr>
            <p:ph type="body" idx="1"/>
          </p:nvPr>
        </p:nvSpPr>
        <p:spPr>
          <a:xfrm>
            <a:off x="482601" y="158980"/>
            <a:ext cx="8074025" cy="771525"/>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600"/>
              </a:spcBef>
              <a:spcAft>
                <a:spcPts val="0"/>
              </a:spcAft>
              <a:buClr>
                <a:schemeClr val="lt1"/>
              </a:buClr>
              <a:buSzPts val="2400"/>
              <a:buFont typeface="Arial"/>
              <a:buNone/>
              <a:defRPr sz="2400" b="1" i="0" u="none" strike="noStrike" cap="none">
                <a:solidFill>
                  <a:schemeClr val="lt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71" name="Shape 171"/>
          <p:cNvPicPr preferRelativeResize="0"/>
          <p:nvPr/>
        </p:nvPicPr>
        <p:blipFill rotWithShape="1">
          <a:blip r:embed="rId2">
            <a:alphaModFix/>
          </a:blip>
          <a:srcRect b="21065"/>
          <a:stretch/>
        </p:blipFill>
        <p:spPr>
          <a:xfrm>
            <a:off x="7544409" y="375654"/>
            <a:ext cx="1071904" cy="338179"/>
          </a:xfrm>
          <a:prstGeom prst="rect">
            <a:avLst/>
          </a:prstGeom>
          <a:noFill/>
          <a:ln>
            <a:noFill/>
          </a:ln>
        </p:spPr>
      </p:pic>
      <p:sp>
        <p:nvSpPr>
          <p:cNvPr id="172" name="Shape 172"/>
          <p:cNvSpPr txBox="1">
            <a:spLocks noGrp="1"/>
          </p:cNvSpPr>
          <p:nvPr>
            <p:ph type="sldNum" idx="12"/>
          </p:nvPr>
        </p:nvSpPr>
        <p:spPr>
          <a:xfrm>
            <a:off x="8428262" y="6418108"/>
            <a:ext cx="351049" cy="25771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chemeClr val="lt1"/>
                </a:solidFill>
                <a:latin typeface="Arial"/>
                <a:ea typeface="Arial"/>
                <a:cs typeface="Arial"/>
                <a:sym typeface="Arial"/>
              </a:rPr>
              <a:t>‹Nº›</a:t>
            </a:fld>
            <a:endParaRPr sz="1000">
              <a:solidFill>
                <a:schemeClr val="lt1"/>
              </a:solidFill>
              <a:latin typeface="Arial"/>
              <a:ea typeface="Arial"/>
              <a:cs typeface="Arial"/>
              <a:sym typeface="Arial"/>
            </a:endParaRPr>
          </a:p>
        </p:txBody>
      </p:sp>
      <p:sp>
        <p:nvSpPr>
          <p:cNvPr id="173" name="Shape 173"/>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chemeClr val="lt1"/>
                </a:solidFill>
                <a:latin typeface="Arial"/>
                <a:ea typeface="Arial"/>
                <a:cs typeface="Arial"/>
                <a:sym typeface="Arial"/>
              </a:rPr>
              <a:t>‹Nº›</a:t>
            </a:fld>
            <a:endParaRPr sz="1000">
              <a:solidFill>
                <a:schemeClr val="lt1"/>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3_Custom Layout">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68111" y="1352606"/>
            <a:ext cx="3421062" cy="1325561"/>
          </a:xfrm>
          <a:prstGeom prst="rect">
            <a:avLst/>
          </a:prstGeom>
          <a:noFill/>
          <a:ln>
            <a:noFill/>
          </a:ln>
        </p:spPr>
        <p:txBody>
          <a:bodyPr spcFirstLastPara="1" wrap="square" lIns="91425" tIns="91425" rIns="91425" bIns="91425" anchor="t" anchorCtr="0"/>
          <a:lstStyle>
            <a:lvl1pPr marL="457200" marR="0" lvl="0" indent="-228600" algn="ctr" rtl="0">
              <a:lnSpc>
                <a:spcPct val="100000"/>
              </a:lnSpc>
              <a:spcBef>
                <a:spcPts val="60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6" name="Shape 176"/>
          <p:cNvSpPr txBox="1">
            <a:spLocks noGrp="1"/>
          </p:cNvSpPr>
          <p:nvPr>
            <p:ph type="body" idx="2"/>
          </p:nvPr>
        </p:nvSpPr>
        <p:spPr>
          <a:xfrm>
            <a:off x="5114788" y="1352606"/>
            <a:ext cx="3421062" cy="1325561"/>
          </a:xfrm>
          <a:prstGeom prst="rect">
            <a:avLst/>
          </a:prstGeom>
          <a:noFill/>
          <a:ln>
            <a:noFill/>
          </a:ln>
        </p:spPr>
        <p:txBody>
          <a:bodyPr spcFirstLastPara="1" wrap="square" lIns="91425" tIns="91425" rIns="91425" bIns="91425" anchor="t" anchorCtr="0"/>
          <a:lstStyle>
            <a:lvl1pPr marL="457200" marR="0" lvl="0" indent="-228600" algn="ctr" rtl="0">
              <a:lnSpc>
                <a:spcPct val="100000"/>
              </a:lnSpc>
              <a:spcBef>
                <a:spcPts val="60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177" name="Shape 177"/>
          <p:cNvCxnSpPr/>
          <p:nvPr/>
        </p:nvCxnSpPr>
        <p:spPr>
          <a:xfrm>
            <a:off x="4601980" y="1382713"/>
            <a:ext cx="0" cy="4763254"/>
          </a:xfrm>
          <a:prstGeom prst="straightConnector1">
            <a:avLst/>
          </a:prstGeom>
          <a:noFill/>
          <a:ln w="9525" cap="flat" cmpd="sng">
            <a:solidFill>
              <a:schemeClr val="dk1"/>
            </a:solidFill>
            <a:prstDash val="solid"/>
            <a:round/>
            <a:headEnd type="none" w="med" len="med"/>
            <a:tailEnd type="none" w="med" len="med"/>
          </a:ln>
        </p:spPr>
      </p:cxnSp>
      <p:sp>
        <p:nvSpPr>
          <p:cNvPr id="178" name="Shape 178"/>
          <p:cNvSpPr txBox="1">
            <a:spLocks noGrp="1"/>
          </p:cNvSpPr>
          <p:nvPr>
            <p:ph type="body" idx="3"/>
          </p:nvPr>
        </p:nvSpPr>
        <p:spPr>
          <a:xfrm>
            <a:off x="669341" y="5171374"/>
            <a:ext cx="3419833" cy="600075"/>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9" name="Shape 179"/>
          <p:cNvSpPr txBox="1">
            <a:spLocks noGrp="1"/>
          </p:cNvSpPr>
          <p:nvPr>
            <p:ph type="body" idx="4"/>
          </p:nvPr>
        </p:nvSpPr>
        <p:spPr>
          <a:xfrm>
            <a:off x="5114789" y="5171374"/>
            <a:ext cx="3419833" cy="600075"/>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80" name="Shape 180"/>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a:solidFill>
                  <a:srgbClr val="333333"/>
                </a:solidFill>
                <a:latin typeface="Arial Narrow"/>
                <a:ea typeface="Arial Narrow"/>
                <a:cs typeface="Arial Narrow"/>
                <a:sym typeface="Arial Narrow"/>
              </a:rPr>
              <a:t>GENERATION: YOU EMPLOYED</a:t>
            </a:r>
            <a:endParaRPr/>
          </a:p>
        </p:txBody>
      </p:sp>
      <p:cxnSp>
        <p:nvCxnSpPr>
          <p:cNvPr id="181" name="Shape 181"/>
          <p:cNvCxnSpPr/>
          <p:nvPr/>
        </p:nvCxnSpPr>
        <p:spPr>
          <a:xfrm>
            <a:off x="3769567" y="6406723"/>
            <a:ext cx="1611086" cy="0"/>
          </a:xfrm>
          <a:prstGeom prst="straightConnector1">
            <a:avLst/>
          </a:prstGeom>
          <a:noFill/>
          <a:ln w="9525" cap="flat" cmpd="sng">
            <a:solidFill>
              <a:schemeClr val="dk1"/>
            </a:solidFill>
            <a:prstDash val="solid"/>
            <a:round/>
            <a:headEnd type="none" w="med" len="med"/>
            <a:tailEnd type="none" w="med" len="med"/>
          </a:ln>
        </p:spPr>
      </p:cxnSp>
      <p:pic>
        <p:nvPicPr>
          <p:cNvPr id="182" name="Shape 182"/>
          <p:cNvPicPr preferRelativeResize="0"/>
          <p:nvPr/>
        </p:nvPicPr>
        <p:blipFill rotWithShape="1">
          <a:blip r:embed="rId2">
            <a:alphaModFix/>
          </a:blip>
          <a:srcRect/>
          <a:stretch/>
        </p:blipFill>
        <p:spPr>
          <a:xfrm>
            <a:off x="7547886" y="381372"/>
            <a:ext cx="1048326" cy="304968"/>
          </a:xfrm>
          <a:prstGeom prst="rect">
            <a:avLst/>
          </a:prstGeom>
          <a:noFill/>
          <a:ln>
            <a:noFill/>
          </a:ln>
        </p:spPr>
      </p:pic>
      <p:sp>
        <p:nvSpPr>
          <p:cNvPr id="183" name="Shape 183"/>
          <p:cNvSpPr txBox="1">
            <a:spLocks noGrp="1"/>
          </p:cNvSpPr>
          <p:nvPr>
            <p:ph type="body" idx="5"/>
          </p:nvPr>
        </p:nvSpPr>
        <p:spPr>
          <a:xfrm>
            <a:off x="580602" y="413571"/>
            <a:ext cx="1440275"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dk1"/>
              </a:buClr>
              <a:buSzPts val="1000"/>
              <a:buFont typeface="Arial"/>
              <a:buNone/>
              <a:defRPr sz="1000" b="1" i="0" u="none" strike="noStrike" cap="none">
                <a:solidFill>
                  <a:schemeClr val="dk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84" name="Shape 184"/>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rgbClr val="333333"/>
                </a:solidFill>
                <a:latin typeface="Arial"/>
                <a:ea typeface="Arial"/>
                <a:cs typeface="Arial"/>
                <a:sym typeface="Arial"/>
              </a:rPr>
              <a:t>‹Nº›</a:t>
            </a:fld>
            <a:endParaRPr sz="1000">
              <a:solidFill>
                <a:srgbClr val="333333"/>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Generation - GRN Blank">
    <p:bg>
      <p:bgPr>
        <a:solidFill>
          <a:schemeClr val="accent1"/>
        </a:solidFill>
        <a:effectLst/>
      </p:bgPr>
    </p:bg>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580602" y="413571"/>
            <a:ext cx="2312723"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87" name="Shape 187"/>
          <p:cNvPicPr preferRelativeResize="0"/>
          <p:nvPr/>
        </p:nvPicPr>
        <p:blipFill rotWithShape="1">
          <a:blip r:embed="rId2">
            <a:alphaModFix/>
          </a:blip>
          <a:srcRect b="21065"/>
          <a:stretch/>
        </p:blipFill>
        <p:spPr>
          <a:xfrm>
            <a:off x="7544409" y="375654"/>
            <a:ext cx="1071904" cy="338179"/>
          </a:xfrm>
          <a:prstGeom prst="rect">
            <a:avLst/>
          </a:prstGeom>
          <a:noFill/>
          <a:ln>
            <a:noFill/>
          </a:ln>
        </p:spPr>
      </p:pic>
      <p:sp>
        <p:nvSpPr>
          <p:cNvPr id="188" name="Shape 188"/>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a:solidFill>
                  <a:srgbClr val="FFFFFF"/>
                </a:solidFill>
                <a:latin typeface="Arial Narrow"/>
                <a:ea typeface="Arial Narrow"/>
                <a:cs typeface="Arial Narrow"/>
                <a:sym typeface="Arial Narrow"/>
              </a:rPr>
              <a:t>GENERATION: YOU EMPLOYED</a:t>
            </a:r>
            <a:endParaRPr/>
          </a:p>
        </p:txBody>
      </p:sp>
      <p:cxnSp>
        <p:nvCxnSpPr>
          <p:cNvPr id="189" name="Shape 189"/>
          <p:cNvCxnSpPr/>
          <p:nvPr/>
        </p:nvCxnSpPr>
        <p:spPr>
          <a:xfrm>
            <a:off x="3813048" y="6406723"/>
            <a:ext cx="1527048" cy="0"/>
          </a:xfrm>
          <a:prstGeom prst="straightConnector1">
            <a:avLst/>
          </a:prstGeom>
          <a:noFill/>
          <a:ln w="9525" cap="flat" cmpd="sng">
            <a:solidFill>
              <a:schemeClr val="lt1"/>
            </a:solidFill>
            <a:prstDash val="solid"/>
            <a:round/>
            <a:headEnd type="none" w="med" len="med"/>
            <a:tailEnd type="none" w="med" len="med"/>
          </a:ln>
        </p:spPr>
      </p:cxnSp>
      <p:sp>
        <p:nvSpPr>
          <p:cNvPr id="190" name="Shape 190"/>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chemeClr val="lt1"/>
                </a:solidFill>
                <a:latin typeface="Arial"/>
                <a:ea typeface="Arial"/>
                <a:cs typeface="Arial"/>
                <a:sym typeface="Arial"/>
              </a:rPr>
              <a:t>‹Nº›</a:t>
            </a:fld>
            <a:endParaRPr sz="1000">
              <a:solidFill>
                <a:schemeClr val="lt1"/>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Generation - GRN CTR TTL TOP">
    <p:bg>
      <p:bgPr>
        <a:solidFill>
          <a:schemeClr val="accent1"/>
        </a:solidFill>
        <a:effectLst/>
      </p:bgPr>
    </p:bg>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580602" y="413571"/>
            <a:ext cx="2899577"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93" name="Shape 193"/>
          <p:cNvPicPr preferRelativeResize="0"/>
          <p:nvPr/>
        </p:nvPicPr>
        <p:blipFill rotWithShape="1">
          <a:blip r:embed="rId2">
            <a:alphaModFix/>
          </a:blip>
          <a:srcRect b="21065"/>
          <a:stretch/>
        </p:blipFill>
        <p:spPr>
          <a:xfrm>
            <a:off x="7544409" y="375654"/>
            <a:ext cx="1071904" cy="338179"/>
          </a:xfrm>
          <a:prstGeom prst="rect">
            <a:avLst/>
          </a:prstGeom>
          <a:noFill/>
          <a:ln>
            <a:noFill/>
          </a:ln>
        </p:spPr>
      </p:pic>
      <p:sp>
        <p:nvSpPr>
          <p:cNvPr id="194" name="Shape 194"/>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a:solidFill>
                  <a:srgbClr val="FFFFFF"/>
                </a:solidFill>
                <a:latin typeface="Arial Narrow"/>
                <a:ea typeface="Arial Narrow"/>
                <a:cs typeface="Arial Narrow"/>
                <a:sym typeface="Arial Narrow"/>
              </a:rPr>
              <a:t>GENERATION: YOU EMPLOYED</a:t>
            </a:r>
            <a:endParaRPr/>
          </a:p>
        </p:txBody>
      </p:sp>
      <p:cxnSp>
        <p:nvCxnSpPr>
          <p:cNvPr id="195" name="Shape 195"/>
          <p:cNvCxnSpPr/>
          <p:nvPr/>
        </p:nvCxnSpPr>
        <p:spPr>
          <a:xfrm>
            <a:off x="3813048" y="6406723"/>
            <a:ext cx="1527048" cy="0"/>
          </a:xfrm>
          <a:prstGeom prst="straightConnector1">
            <a:avLst/>
          </a:prstGeom>
          <a:noFill/>
          <a:ln w="9525" cap="flat" cmpd="sng">
            <a:solidFill>
              <a:schemeClr val="lt1"/>
            </a:solidFill>
            <a:prstDash val="solid"/>
            <a:round/>
            <a:headEnd type="none" w="med" len="med"/>
            <a:tailEnd type="none" w="med" len="med"/>
          </a:ln>
        </p:spPr>
      </p:cxnSp>
      <p:sp>
        <p:nvSpPr>
          <p:cNvPr id="196" name="Shape 196"/>
          <p:cNvSpPr txBox="1">
            <a:spLocks noGrp="1"/>
          </p:cNvSpPr>
          <p:nvPr>
            <p:ph type="title"/>
          </p:nvPr>
        </p:nvSpPr>
        <p:spPr>
          <a:xfrm>
            <a:off x="585216" y="914399"/>
            <a:ext cx="8001000" cy="553990"/>
          </a:xfrm>
          <a:prstGeom prst="rect">
            <a:avLst/>
          </a:prstGeom>
          <a:noFill/>
          <a:ln>
            <a:noFill/>
          </a:ln>
        </p:spPr>
        <p:txBody>
          <a:bodyPr spcFirstLastPara="1" wrap="square" lIns="91425" tIns="91425" rIns="91425" bIns="91425" anchor="t" anchorCtr="0"/>
          <a:lstStyle>
            <a:lvl1pPr marR="0" lvl="0" algn="l" rtl="0">
              <a:lnSpc>
                <a:spcPct val="100000"/>
              </a:lnSpc>
              <a:spcBef>
                <a:spcPts val="600"/>
              </a:spcBef>
              <a:spcAft>
                <a:spcPts val="0"/>
              </a:spcAft>
              <a:buClr>
                <a:schemeClr val="lt1"/>
              </a:buClr>
              <a:buSzPts val="3000"/>
              <a:buFont typeface="Arial"/>
              <a:buNone/>
              <a:defRPr sz="30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7" name="Shape 197"/>
          <p:cNvSpPr txBox="1"/>
          <p:nvPr/>
        </p:nvSpPr>
        <p:spPr>
          <a:xfrm>
            <a:off x="8545514" y="6435725"/>
            <a:ext cx="208756" cy="15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fld id="{00000000-1234-1234-1234-123412341234}" type="slidenum">
              <a:rPr lang="en-US" sz="1000" b="0" i="0">
                <a:solidFill>
                  <a:schemeClr val="lt1"/>
                </a:solidFill>
                <a:latin typeface="Arial"/>
                <a:ea typeface="Arial"/>
                <a:cs typeface="Arial"/>
                <a:sym typeface="Arial"/>
              </a:rPr>
              <a:t>‹Nº›</a:t>
            </a:fld>
            <a:endParaRPr sz="1000" b="0" i="0">
              <a:solidFill>
                <a:schemeClr val="lt1"/>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Generation - GRN - Centered Title slide">
    <p:bg>
      <p:bgPr>
        <a:solidFill>
          <a:schemeClr val="accent1"/>
        </a:solidFill>
        <a:effectLst/>
      </p:bgPr>
    </p:bg>
    <p:spTree>
      <p:nvGrpSpPr>
        <p:cNvPr id="1" name="Shape 198"/>
        <p:cNvGrpSpPr/>
        <p:nvPr/>
      </p:nvGrpSpPr>
      <p:grpSpPr>
        <a:xfrm>
          <a:off x="0" y="0"/>
          <a:ext cx="0" cy="0"/>
          <a:chOff x="0" y="0"/>
          <a:chExt cx="0" cy="0"/>
        </a:xfrm>
      </p:grpSpPr>
      <p:sp>
        <p:nvSpPr>
          <p:cNvPr id="199" name="Shape 199"/>
          <p:cNvSpPr txBox="1">
            <a:spLocks noGrp="1"/>
          </p:cNvSpPr>
          <p:nvPr>
            <p:ph type="body" idx="1"/>
          </p:nvPr>
        </p:nvSpPr>
        <p:spPr>
          <a:xfrm>
            <a:off x="1385725" y="2700958"/>
            <a:ext cx="6413864" cy="835607"/>
          </a:xfrm>
          <a:prstGeom prst="rect">
            <a:avLst/>
          </a:prstGeom>
          <a:noFill/>
          <a:ln>
            <a:noFill/>
          </a:ln>
        </p:spPr>
        <p:txBody>
          <a:bodyPr spcFirstLastPara="1" wrap="square" lIns="91425" tIns="91425" rIns="91425" bIns="91425" anchor="t" anchorCtr="0"/>
          <a:lstStyle>
            <a:lvl1pPr marL="457200" marR="0" lvl="0" indent="-228600" algn="ctr" rtl="0">
              <a:lnSpc>
                <a:spcPct val="100000"/>
              </a:lnSpc>
              <a:spcBef>
                <a:spcPts val="0"/>
              </a:spcBef>
              <a:spcAft>
                <a:spcPts val="0"/>
              </a:spcAft>
              <a:buClr>
                <a:schemeClr val="lt1"/>
              </a:buClr>
              <a:buSzPts val="3200"/>
              <a:buFont typeface="Arial"/>
              <a:buNone/>
              <a:defRPr sz="3200" b="1" i="0" u="none" strike="noStrike" cap="none">
                <a:solidFill>
                  <a:schemeClr val="lt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0" name="Shape 200"/>
          <p:cNvSpPr txBox="1">
            <a:spLocks noGrp="1"/>
          </p:cNvSpPr>
          <p:nvPr>
            <p:ph type="body" idx="2"/>
          </p:nvPr>
        </p:nvSpPr>
        <p:spPr>
          <a:xfrm>
            <a:off x="1789611" y="3553165"/>
            <a:ext cx="5564778" cy="1136401"/>
          </a:xfrm>
          <a:prstGeom prst="rect">
            <a:avLst/>
          </a:prstGeom>
          <a:noFill/>
          <a:ln>
            <a:noFill/>
          </a:ln>
        </p:spPr>
        <p:txBody>
          <a:bodyPr spcFirstLastPara="1" wrap="square" lIns="91425" tIns="91425" rIns="91425" bIns="91425" anchor="t" anchorCtr="0"/>
          <a:lstStyle>
            <a:lvl1pPr marL="457200" marR="0" lvl="0" indent="-228600" algn="ct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1" name="Shape 201"/>
          <p:cNvSpPr txBox="1">
            <a:spLocks noGrp="1"/>
          </p:cNvSpPr>
          <p:nvPr>
            <p:ph type="body" idx="3"/>
          </p:nvPr>
        </p:nvSpPr>
        <p:spPr>
          <a:xfrm>
            <a:off x="580602" y="413571"/>
            <a:ext cx="2230837"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02" name="Shape 202"/>
          <p:cNvPicPr preferRelativeResize="0"/>
          <p:nvPr/>
        </p:nvPicPr>
        <p:blipFill rotWithShape="1">
          <a:blip r:embed="rId2">
            <a:alphaModFix/>
          </a:blip>
          <a:srcRect b="21065"/>
          <a:stretch/>
        </p:blipFill>
        <p:spPr>
          <a:xfrm>
            <a:off x="7544409" y="375654"/>
            <a:ext cx="1071904" cy="338179"/>
          </a:xfrm>
          <a:prstGeom prst="rect">
            <a:avLst/>
          </a:prstGeom>
          <a:noFill/>
          <a:ln>
            <a:noFill/>
          </a:ln>
        </p:spPr>
      </p:pic>
      <p:sp>
        <p:nvSpPr>
          <p:cNvPr id="203" name="Shape 203"/>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a:solidFill>
                  <a:srgbClr val="FFFFFF"/>
                </a:solidFill>
                <a:latin typeface="Arial Narrow"/>
                <a:ea typeface="Arial Narrow"/>
                <a:cs typeface="Arial Narrow"/>
                <a:sym typeface="Arial Narrow"/>
              </a:rPr>
              <a:t>GENERATION: YOU EMPLOYED</a:t>
            </a:r>
            <a:endParaRPr/>
          </a:p>
        </p:txBody>
      </p:sp>
      <p:cxnSp>
        <p:nvCxnSpPr>
          <p:cNvPr id="204" name="Shape 204"/>
          <p:cNvCxnSpPr/>
          <p:nvPr/>
        </p:nvCxnSpPr>
        <p:spPr>
          <a:xfrm>
            <a:off x="3813048" y="6406723"/>
            <a:ext cx="1527048" cy="0"/>
          </a:xfrm>
          <a:prstGeom prst="straightConnector1">
            <a:avLst/>
          </a:prstGeom>
          <a:noFill/>
          <a:ln w="9525" cap="flat" cmpd="sng">
            <a:solidFill>
              <a:schemeClr val="lt1"/>
            </a:solidFill>
            <a:prstDash val="solid"/>
            <a:round/>
            <a:headEnd type="none" w="med" len="med"/>
            <a:tailEnd type="none" w="med" len="med"/>
          </a:ln>
        </p:spPr>
      </p:cxnSp>
      <p:sp>
        <p:nvSpPr>
          <p:cNvPr id="205" name="Shape 205"/>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chemeClr val="lt1"/>
                </a:solidFill>
                <a:latin typeface="Arial"/>
                <a:ea typeface="Arial"/>
                <a:cs typeface="Arial"/>
                <a:sym typeface="Arial"/>
              </a:rPr>
              <a:t>‹Nº›</a:t>
            </a:fld>
            <a:endParaRPr sz="1000">
              <a:solidFill>
                <a:schemeClr val="lt1"/>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Generation - GRN Left Title and Text">
    <p:bg>
      <p:bgPr>
        <a:solidFill>
          <a:schemeClr val="accent1"/>
        </a:solidFill>
        <a:effectLst/>
      </p:bgPr>
    </p:bg>
    <p:spTree>
      <p:nvGrpSpPr>
        <p:cNvPr id="1" name="Shape 206"/>
        <p:cNvGrpSpPr/>
        <p:nvPr/>
      </p:nvGrpSpPr>
      <p:grpSpPr>
        <a:xfrm>
          <a:off x="0" y="0"/>
          <a:ext cx="0" cy="0"/>
          <a:chOff x="0" y="0"/>
          <a:chExt cx="0" cy="0"/>
        </a:xfrm>
      </p:grpSpPr>
      <p:pic>
        <p:nvPicPr>
          <p:cNvPr id="207" name="Shape 207"/>
          <p:cNvPicPr preferRelativeResize="0"/>
          <p:nvPr/>
        </p:nvPicPr>
        <p:blipFill rotWithShape="1">
          <a:blip r:embed="rId2">
            <a:alphaModFix/>
          </a:blip>
          <a:srcRect b="21065"/>
          <a:stretch/>
        </p:blipFill>
        <p:spPr>
          <a:xfrm>
            <a:off x="7544409" y="375654"/>
            <a:ext cx="1071904" cy="338179"/>
          </a:xfrm>
          <a:prstGeom prst="rect">
            <a:avLst/>
          </a:prstGeom>
          <a:noFill/>
          <a:ln>
            <a:noFill/>
          </a:ln>
        </p:spPr>
      </p:pic>
      <p:sp>
        <p:nvSpPr>
          <p:cNvPr id="208" name="Shape 208"/>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a:solidFill>
                  <a:srgbClr val="FFFFFF"/>
                </a:solidFill>
                <a:latin typeface="Arial Narrow"/>
                <a:ea typeface="Arial Narrow"/>
                <a:cs typeface="Arial Narrow"/>
                <a:sym typeface="Arial Narrow"/>
              </a:rPr>
              <a:t>GENERATION: YOU EMPLOYED</a:t>
            </a:r>
            <a:endParaRPr/>
          </a:p>
        </p:txBody>
      </p:sp>
      <p:cxnSp>
        <p:nvCxnSpPr>
          <p:cNvPr id="209" name="Shape 209"/>
          <p:cNvCxnSpPr/>
          <p:nvPr/>
        </p:nvCxnSpPr>
        <p:spPr>
          <a:xfrm>
            <a:off x="3769567" y="6406723"/>
            <a:ext cx="1611086" cy="0"/>
          </a:xfrm>
          <a:prstGeom prst="straightConnector1">
            <a:avLst/>
          </a:prstGeom>
          <a:noFill/>
          <a:ln w="9525" cap="flat" cmpd="sng">
            <a:solidFill>
              <a:schemeClr val="lt1"/>
            </a:solidFill>
            <a:prstDash val="solid"/>
            <a:round/>
            <a:headEnd type="none" w="med" len="med"/>
            <a:tailEnd type="none" w="med" len="med"/>
          </a:ln>
        </p:spPr>
      </p:cxnSp>
      <p:sp>
        <p:nvSpPr>
          <p:cNvPr id="210" name="Shape 210"/>
          <p:cNvSpPr txBox="1">
            <a:spLocks noGrp="1"/>
          </p:cNvSpPr>
          <p:nvPr>
            <p:ph type="body" idx="1"/>
          </p:nvPr>
        </p:nvSpPr>
        <p:spPr>
          <a:xfrm>
            <a:off x="580602" y="413571"/>
            <a:ext cx="2667565"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1" name="Shape 211"/>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chemeClr val="lt1"/>
                </a:solidFill>
                <a:latin typeface="Arial"/>
                <a:ea typeface="Arial"/>
                <a:cs typeface="Arial"/>
                <a:sym typeface="Arial"/>
              </a:rPr>
              <a:t>‹Nº›</a:t>
            </a:fld>
            <a:endParaRPr sz="1000">
              <a:solidFill>
                <a:schemeClr val="lt1"/>
              </a:solidFill>
              <a:latin typeface="Arial"/>
              <a:ea typeface="Arial"/>
              <a:cs typeface="Arial"/>
              <a:sym typeface="Arial"/>
            </a:endParaRPr>
          </a:p>
        </p:txBody>
      </p:sp>
      <p:sp>
        <p:nvSpPr>
          <p:cNvPr id="212" name="Shape 212"/>
          <p:cNvSpPr txBox="1">
            <a:spLocks noGrp="1"/>
          </p:cNvSpPr>
          <p:nvPr>
            <p:ph type="title"/>
          </p:nvPr>
        </p:nvSpPr>
        <p:spPr>
          <a:xfrm>
            <a:off x="585216" y="914399"/>
            <a:ext cx="8001000" cy="553990"/>
          </a:xfrm>
          <a:prstGeom prst="rect">
            <a:avLst/>
          </a:prstGeom>
          <a:noFill/>
          <a:ln>
            <a:noFill/>
          </a:ln>
        </p:spPr>
        <p:txBody>
          <a:bodyPr spcFirstLastPara="1" wrap="square" lIns="91425" tIns="91425" rIns="91425" bIns="91425" anchor="t" anchorCtr="0"/>
          <a:lstStyle>
            <a:lvl1pPr marR="0" lvl="0" algn="l" rtl="0">
              <a:lnSpc>
                <a:spcPct val="100000"/>
              </a:lnSpc>
              <a:spcBef>
                <a:spcPts val="600"/>
              </a:spcBef>
              <a:spcAft>
                <a:spcPts val="0"/>
              </a:spcAft>
              <a:buClr>
                <a:schemeClr val="lt1"/>
              </a:buClr>
              <a:buSzPts val="2800"/>
              <a:buFont typeface="Arial"/>
              <a:buNone/>
              <a:defRPr sz="28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Generation - GRN- 4 Steps">
    <p:bg>
      <p:bgPr>
        <a:solidFill>
          <a:schemeClr val="accent1"/>
        </a:solidFill>
        <a:effectLst/>
      </p:bgPr>
    </p:bg>
    <p:spTree>
      <p:nvGrpSpPr>
        <p:cNvPr id="1" name="Shape 213"/>
        <p:cNvGrpSpPr/>
        <p:nvPr/>
      </p:nvGrpSpPr>
      <p:grpSpPr>
        <a:xfrm>
          <a:off x="0" y="0"/>
          <a:ext cx="0" cy="0"/>
          <a:chOff x="0" y="0"/>
          <a:chExt cx="0" cy="0"/>
        </a:xfrm>
      </p:grpSpPr>
      <p:sp>
        <p:nvSpPr>
          <p:cNvPr id="214" name="Shape 214"/>
          <p:cNvSpPr/>
          <p:nvPr/>
        </p:nvSpPr>
        <p:spPr>
          <a:xfrm>
            <a:off x="0" y="1"/>
            <a:ext cx="9144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grpSp>
        <p:nvGrpSpPr>
          <p:cNvPr id="215" name="Shape 215"/>
          <p:cNvGrpSpPr/>
          <p:nvPr/>
        </p:nvGrpSpPr>
        <p:grpSpPr>
          <a:xfrm>
            <a:off x="447401" y="2619101"/>
            <a:ext cx="1619795" cy="1619795"/>
            <a:chOff x="522515" y="2442753"/>
            <a:chExt cx="1619795" cy="1619795"/>
          </a:xfrm>
        </p:grpSpPr>
        <p:sp>
          <p:nvSpPr>
            <p:cNvPr id="216" name="Shape 216"/>
            <p:cNvSpPr/>
            <p:nvPr/>
          </p:nvSpPr>
          <p:spPr>
            <a:xfrm>
              <a:off x="522515" y="2442753"/>
              <a:ext cx="1619795" cy="1619795"/>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217" name="Shape 217"/>
            <p:cNvSpPr txBox="1"/>
            <p:nvPr/>
          </p:nvSpPr>
          <p:spPr>
            <a:xfrm>
              <a:off x="927463" y="2590930"/>
              <a:ext cx="783772" cy="13234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8000" b="1">
                  <a:solidFill>
                    <a:srgbClr val="333333"/>
                  </a:solidFill>
                  <a:latin typeface="Arial Narrow"/>
                  <a:ea typeface="Arial Narrow"/>
                  <a:cs typeface="Arial Narrow"/>
                  <a:sym typeface="Arial Narrow"/>
                </a:rPr>
                <a:t>1</a:t>
              </a:r>
              <a:endParaRPr/>
            </a:p>
          </p:txBody>
        </p:sp>
      </p:grpSp>
      <p:grpSp>
        <p:nvGrpSpPr>
          <p:cNvPr id="218" name="Shape 218"/>
          <p:cNvGrpSpPr/>
          <p:nvPr/>
        </p:nvGrpSpPr>
        <p:grpSpPr>
          <a:xfrm>
            <a:off x="2664819" y="2619103"/>
            <a:ext cx="1619795" cy="1619795"/>
            <a:chOff x="522515" y="2442753"/>
            <a:chExt cx="1619795" cy="1619795"/>
          </a:xfrm>
        </p:grpSpPr>
        <p:sp>
          <p:nvSpPr>
            <p:cNvPr id="219" name="Shape 219"/>
            <p:cNvSpPr/>
            <p:nvPr/>
          </p:nvSpPr>
          <p:spPr>
            <a:xfrm>
              <a:off x="522515" y="2442753"/>
              <a:ext cx="1619795" cy="1619795"/>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220" name="Shape 220"/>
            <p:cNvSpPr txBox="1"/>
            <p:nvPr/>
          </p:nvSpPr>
          <p:spPr>
            <a:xfrm>
              <a:off x="927463" y="2590930"/>
              <a:ext cx="783772" cy="13234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8000" b="1">
                  <a:solidFill>
                    <a:srgbClr val="333333"/>
                  </a:solidFill>
                  <a:latin typeface="Arial Narrow"/>
                  <a:ea typeface="Arial Narrow"/>
                  <a:cs typeface="Arial Narrow"/>
                  <a:sym typeface="Arial Narrow"/>
                </a:rPr>
                <a:t>2</a:t>
              </a:r>
              <a:endParaRPr/>
            </a:p>
          </p:txBody>
        </p:sp>
      </p:grpSp>
      <p:grpSp>
        <p:nvGrpSpPr>
          <p:cNvPr id="221" name="Shape 221"/>
          <p:cNvGrpSpPr/>
          <p:nvPr/>
        </p:nvGrpSpPr>
        <p:grpSpPr>
          <a:xfrm>
            <a:off x="4911632" y="2619101"/>
            <a:ext cx="1619795" cy="1619795"/>
            <a:chOff x="522515" y="2442753"/>
            <a:chExt cx="1619795" cy="1619795"/>
          </a:xfrm>
        </p:grpSpPr>
        <p:sp>
          <p:nvSpPr>
            <p:cNvPr id="222" name="Shape 222"/>
            <p:cNvSpPr/>
            <p:nvPr/>
          </p:nvSpPr>
          <p:spPr>
            <a:xfrm>
              <a:off x="522515" y="2442753"/>
              <a:ext cx="1619795" cy="1619795"/>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223" name="Shape 223"/>
            <p:cNvSpPr txBox="1"/>
            <p:nvPr/>
          </p:nvSpPr>
          <p:spPr>
            <a:xfrm>
              <a:off x="927463" y="2590930"/>
              <a:ext cx="783772" cy="13234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8000" b="1">
                  <a:solidFill>
                    <a:srgbClr val="333333"/>
                  </a:solidFill>
                  <a:latin typeface="Arial Narrow"/>
                  <a:ea typeface="Arial Narrow"/>
                  <a:cs typeface="Arial Narrow"/>
                  <a:sym typeface="Arial Narrow"/>
                </a:rPr>
                <a:t>3</a:t>
              </a:r>
              <a:endParaRPr/>
            </a:p>
          </p:txBody>
        </p:sp>
      </p:grpSp>
      <p:sp>
        <p:nvSpPr>
          <p:cNvPr id="224" name="Shape 224"/>
          <p:cNvSpPr txBox="1">
            <a:spLocks noGrp="1"/>
          </p:cNvSpPr>
          <p:nvPr>
            <p:ph type="body" idx="1"/>
          </p:nvPr>
        </p:nvSpPr>
        <p:spPr>
          <a:xfrm>
            <a:off x="447400" y="4460966"/>
            <a:ext cx="1620000" cy="1129668"/>
          </a:xfrm>
          <a:prstGeom prst="rect">
            <a:avLst/>
          </a:prstGeom>
          <a:noFill/>
          <a:ln>
            <a:noFill/>
          </a:ln>
        </p:spPr>
        <p:txBody>
          <a:bodyPr spcFirstLastPara="1" wrap="square" lIns="91425" tIns="91425" rIns="91425" bIns="91425" anchor="t" anchorCtr="0"/>
          <a:lstStyle>
            <a:lvl1pPr marL="457200" marR="0" lvl="0" indent="-2286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25" name="Shape 225"/>
          <p:cNvSpPr txBox="1">
            <a:spLocks noGrp="1"/>
          </p:cNvSpPr>
          <p:nvPr>
            <p:ph type="body" idx="2"/>
          </p:nvPr>
        </p:nvSpPr>
        <p:spPr>
          <a:xfrm>
            <a:off x="2651652" y="4460966"/>
            <a:ext cx="1620000" cy="1129668"/>
          </a:xfrm>
          <a:prstGeom prst="rect">
            <a:avLst/>
          </a:prstGeom>
          <a:noFill/>
          <a:ln>
            <a:noFill/>
          </a:ln>
        </p:spPr>
        <p:txBody>
          <a:bodyPr spcFirstLastPara="1" wrap="square" lIns="91425" tIns="91425" rIns="91425" bIns="91425" anchor="t" anchorCtr="0"/>
          <a:lstStyle>
            <a:lvl1pPr marL="457200" marR="0" lvl="0" indent="-2286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26" name="Shape 226"/>
          <p:cNvSpPr txBox="1">
            <a:spLocks noGrp="1"/>
          </p:cNvSpPr>
          <p:nvPr>
            <p:ph type="body" idx="3"/>
          </p:nvPr>
        </p:nvSpPr>
        <p:spPr>
          <a:xfrm>
            <a:off x="4911426" y="4460966"/>
            <a:ext cx="1620000" cy="1129668"/>
          </a:xfrm>
          <a:prstGeom prst="rect">
            <a:avLst/>
          </a:prstGeom>
          <a:noFill/>
          <a:ln>
            <a:noFill/>
          </a:ln>
        </p:spPr>
        <p:txBody>
          <a:bodyPr spcFirstLastPara="1" wrap="square" lIns="91425" tIns="91425" rIns="91425" bIns="91425" anchor="t" anchorCtr="0"/>
          <a:lstStyle>
            <a:lvl1pPr marL="457200" marR="0" lvl="0" indent="-2286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grpSp>
        <p:nvGrpSpPr>
          <p:cNvPr id="227" name="Shape 227"/>
          <p:cNvGrpSpPr/>
          <p:nvPr/>
        </p:nvGrpSpPr>
        <p:grpSpPr>
          <a:xfrm>
            <a:off x="7132314" y="2619101"/>
            <a:ext cx="1619795" cy="1619795"/>
            <a:chOff x="522515" y="2442753"/>
            <a:chExt cx="1619795" cy="1619795"/>
          </a:xfrm>
        </p:grpSpPr>
        <p:sp>
          <p:nvSpPr>
            <p:cNvPr id="228" name="Shape 228"/>
            <p:cNvSpPr/>
            <p:nvPr/>
          </p:nvSpPr>
          <p:spPr>
            <a:xfrm>
              <a:off x="522515" y="2442753"/>
              <a:ext cx="1619795" cy="1619795"/>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229" name="Shape 229"/>
            <p:cNvSpPr txBox="1"/>
            <p:nvPr/>
          </p:nvSpPr>
          <p:spPr>
            <a:xfrm>
              <a:off x="927463" y="2590930"/>
              <a:ext cx="783772" cy="13234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8000" b="1">
                  <a:solidFill>
                    <a:srgbClr val="333333"/>
                  </a:solidFill>
                  <a:latin typeface="Arial Narrow"/>
                  <a:ea typeface="Arial Narrow"/>
                  <a:cs typeface="Arial Narrow"/>
                  <a:sym typeface="Arial Narrow"/>
                </a:rPr>
                <a:t>4</a:t>
              </a:r>
              <a:endParaRPr/>
            </a:p>
          </p:txBody>
        </p:sp>
      </p:grpSp>
      <p:sp>
        <p:nvSpPr>
          <p:cNvPr id="230" name="Shape 230"/>
          <p:cNvSpPr txBox="1">
            <a:spLocks noGrp="1"/>
          </p:cNvSpPr>
          <p:nvPr>
            <p:ph type="body" idx="4"/>
          </p:nvPr>
        </p:nvSpPr>
        <p:spPr>
          <a:xfrm>
            <a:off x="7132313" y="4460966"/>
            <a:ext cx="1620000" cy="1129668"/>
          </a:xfrm>
          <a:prstGeom prst="rect">
            <a:avLst/>
          </a:prstGeom>
          <a:noFill/>
          <a:ln>
            <a:noFill/>
          </a:ln>
        </p:spPr>
        <p:txBody>
          <a:bodyPr spcFirstLastPara="1" wrap="square" lIns="91425" tIns="91425" rIns="91425" bIns="91425" anchor="t" anchorCtr="0"/>
          <a:lstStyle>
            <a:lvl1pPr marL="457200" marR="0" lvl="0" indent="-2286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31" name="Shape 231"/>
          <p:cNvSpPr txBox="1">
            <a:spLocks noGrp="1"/>
          </p:cNvSpPr>
          <p:nvPr>
            <p:ph type="body" idx="5"/>
          </p:nvPr>
        </p:nvSpPr>
        <p:spPr>
          <a:xfrm>
            <a:off x="580602" y="413571"/>
            <a:ext cx="2489165"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32" name="Shape 232"/>
          <p:cNvPicPr preferRelativeResize="0"/>
          <p:nvPr/>
        </p:nvPicPr>
        <p:blipFill rotWithShape="1">
          <a:blip r:embed="rId2">
            <a:alphaModFix/>
          </a:blip>
          <a:srcRect b="21065"/>
          <a:stretch/>
        </p:blipFill>
        <p:spPr>
          <a:xfrm>
            <a:off x="7544409" y="375654"/>
            <a:ext cx="1071904" cy="338179"/>
          </a:xfrm>
          <a:prstGeom prst="rect">
            <a:avLst/>
          </a:prstGeom>
          <a:noFill/>
          <a:ln>
            <a:noFill/>
          </a:ln>
        </p:spPr>
      </p:pic>
      <p:sp>
        <p:nvSpPr>
          <p:cNvPr id="233" name="Shape 233"/>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a:solidFill>
                  <a:srgbClr val="FFFFFF"/>
                </a:solidFill>
                <a:latin typeface="Arial Narrow"/>
                <a:ea typeface="Arial Narrow"/>
                <a:cs typeface="Arial Narrow"/>
                <a:sym typeface="Arial Narrow"/>
              </a:rPr>
              <a:t>GENERATION: YOU EMPLOYED</a:t>
            </a:r>
            <a:endParaRPr/>
          </a:p>
        </p:txBody>
      </p:sp>
      <p:cxnSp>
        <p:nvCxnSpPr>
          <p:cNvPr id="234" name="Shape 234"/>
          <p:cNvCxnSpPr/>
          <p:nvPr/>
        </p:nvCxnSpPr>
        <p:spPr>
          <a:xfrm>
            <a:off x="3813048" y="6406723"/>
            <a:ext cx="1527048" cy="0"/>
          </a:xfrm>
          <a:prstGeom prst="straightConnector1">
            <a:avLst/>
          </a:prstGeom>
          <a:noFill/>
          <a:ln w="9525" cap="flat" cmpd="sng">
            <a:solidFill>
              <a:schemeClr val="lt1"/>
            </a:solidFill>
            <a:prstDash val="solid"/>
            <a:round/>
            <a:headEnd type="none" w="med" len="med"/>
            <a:tailEnd type="none" w="med" len="med"/>
          </a:ln>
        </p:spPr>
      </p:cxnSp>
      <p:sp>
        <p:nvSpPr>
          <p:cNvPr id="235" name="Shape 235"/>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chemeClr val="lt1"/>
                </a:solidFill>
                <a:latin typeface="Arial"/>
                <a:ea typeface="Arial"/>
                <a:cs typeface="Arial"/>
                <a:sym typeface="Arial"/>
              </a:rPr>
              <a:t>‹Nº›</a:t>
            </a:fld>
            <a:endParaRPr sz="1000">
              <a:solidFill>
                <a:schemeClr val="lt1"/>
              </a:solidFill>
              <a:latin typeface="Arial"/>
              <a:ea typeface="Arial"/>
              <a:cs typeface="Arial"/>
              <a:sym typeface="Arial"/>
            </a:endParaRPr>
          </a:p>
        </p:txBody>
      </p:sp>
      <p:sp>
        <p:nvSpPr>
          <p:cNvPr id="236" name="Shape 236"/>
          <p:cNvSpPr txBox="1">
            <a:spLocks noGrp="1"/>
          </p:cNvSpPr>
          <p:nvPr>
            <p:ph type="title"/>
          </p:nvPr>
        </p:nvSpPr>
        <p:spPr>
          <a:xfrm>
            <a:off x="585216" y="1128268"/>
            <a:ext cx="8001000" cy="1627632"/>
          </a:xfrm>
          <a:prstGeom prst="rect">
            <a:avLst/>
          </a:prstGeom>
          <a:noFill/>
          <a:ln>
            <a:noFill/>
          </a:ln>
        </p:spPr>
        <p:txBody>
          <a:bodyPr spcFirstLastPara="1" wrap="square" lIns="91425" tIns="91425" rIns="91425" bIns="91425" anchor="t" anchorCtr="0"/>
          <a:lstStyle>
            <a:lvl1pPr marR="0" lvl="0" algn="ctr" rtl="0">
              <a:lnSpc>
                <a:spcPct val="100000"/>
              </a:lnSpc>
              <a:spcBef>
                <a:spcPts val="600"/>
              </a:spcBef>
              <a:spcAft>
                <a:spcPts val="0"/>
              </a:spcAft>
              <a:buClr>
                <a:schemeClr val="lt1"/>
              </a:buClr>
              <a:buSzPts val="3000"/>
              <a:buFont typeface="Arial"/>
              <a:buNone/>
              <a:defRPr sz="30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Generation - BLU Blank">
    <p:bg>
      <p:bgPr>
        <a:solidFill>
          <a:schemeClr val="accent2"/>
        </a:solidFill>
        <a:effectLst/>
      </p:bgPr>
    </p:bg>
    <p:spTree>
      <p:nvGrpSpPr>
        <p:cNvPr id="1" name="Shape 237"/>
        <p:cNvGrpSpPr/>
        <p:nvPr/>
      </p:nvGrpSpPr>
      <p:grpSpPr>
        <a:xfrm>
          <a:off x="0" y="0"/>
          <a:ext cx="0" cy="0"/>
          <a:chOff x="0" y="0"/>
          <a:chExt cx="0" cy="0"/>
        </a:xfrm>
      </p:grpSpPr>
      <p:sp>
        <p:nvSpPr>
          <p:cNvPr id="238" name="Shape 238"/>
          <p:cNvSpPr txBox="1">
            <a:spLocks noGrp="1"/>
          </p:cNvSpPr>
          <p:nvPr>
            <p:ph type="body" idx="1"/>
          </p:nvPr>
        </p:nvSpPr>
        <p:spPr>
          <a:xfrm>
            <a:off x="580602" y="413571"/>
            <a:ext cx="2778424"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39" name="Shape 239"/>
          <p:cNvPicPr preferRelativeResize="0"/>
          <p:nvPr/>
        </p:nvPicPr>
        <p:blipFill rotWithShape="1">
          <a:blip r:embed="rId2">
            <a:alphaModFix/>
          </a:blip>
          <a:srcRect b="21065"/>
          <a:stretch/>
        </p:blipFill>
        <p:spPr>
          <a:xfrm>
            <a:off x="7544409" y="375654"/>
            <a:ext cx="1071904" cy="338179"/>
          </a:xfrm>
          <a:prstGeom prst="rect">
            <a:avLst/>
          </a:prstGeom>
          <a:noFill/>
          <a:ln>
            <a:noFill/>
          </a:ln>
        </p:spPr>
      </p:pic>
      <p:sp>
        <p:nvSpPr>
          <p:cNvPr id="240" name="Shape 240"/>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a:solidFill>
                  <a:srgbClr val="FFFFFF"/>
                </a:solidFill>
                <a:latin typeface="Arial Narrow"/>
                <a:ea typeface="Arial Narrow"/>
                <a:cs typeface="Arial Narrow"/>
                <a:sym typeface="Arial Narrow"/>
              </a:rPr>
              <a:t>GENERATION: YOU EMPLOYED</a:t>
            </a:r>
            <a:endParaRPr/>
          </a:p>
        </p:txBody>
      </p:sp>
      <p:cxnSp>
        <p:nvCxnSpPr>
          <p:cNvPr id="241" name="Shape 241"/>
          <p:cNvCxnSpPr/>
          <p:nvPr/>
        </p:nvCxnSpPr>
        <p:spPr>
          <a:xfrm>
            <a:off x="3813048" y="6406723"/>
            <a:ext cx="1527048" cy="0"/>
          </a:xfrm>
          <a:prstGeom prst="straightConnector1">
            <a:avLst/>
          </a:prstGeom>
          <a:noFill/>
          <a:ln w="9525" cap="flat" cmpd="sng">
            <a:solidFill>
              <a:schemeClr val="lt1"/>
            </a:solidFill>
            <a:prstDash val="solid"/>
            <a:round/>
            <a:headEnd type="none" w="med" len="med"/>
            <a:tailEnd type="none" w="med" len="med"/>
          </a:ln>
        </p:spPr>
      </p:cxnSp>
      <p:sp>
        <p:nvSpPr>
          <p:cNvPr id="242" name="Shape 242"/>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chemeClr val="lt1"/>
                </a:solidFill>
                <a:latin typeface="Arial"/>
                <a:ea typeface="Arial"/>
                <a:cs typeface="Arial"/>
                <a:sym typeface="Arial"/>
              </a:rPr>
              <a:t>‹Nº›</a:t>
            </a:fld>
            <a:endParaRPr sz="1000">
              <a:solidFill>
                <a:schemeClr val="lt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Cover USA Alternate">
    <p:spTree>
      <p:nvGrpSpPr>
        <p:cNvPr id="1" name="Shape 26"/>
        <p:cNvGrpSpPr/>
        <p:nvPr/>
      </p:nvGrpSpPr>
      <p:grpSpPr>
        <a:xfrm>
          <a:off x="0" y="0"/>
          <a:ext cx="0" cy="0"/>
          <a:chOff x="0" y="0"/>
          <a:chExt cx="0" cy="0"/>
        </a:xfrm>
      </p:grpSpPr>
      <p:pic>
        <p:nvPicPr>
          <p:cNvPr id="27" name="Shape 27"/>
          <p:cNvPicPr preferRelativeResize="0"/>
          <p:nvPr/>
        </p:nvPicPr>
        <p:blipFill rotWithShape="1">
          <a:blip r:embed="rId2">
            <a:alphaModFix/>
          </a:blip>
          <a:srcRect/>
          <a:stretch/>
        </p:blipFill>
        <p:spPr>
          <a:xfrm>
            <a:off x="0" y="0"/>
            <a:ext cx="9144000" cy="6858000"/>
          </a:xfrm>
          <a:prstGeom prst="rect">
            <a:avLst/>
          </a:prstGeom>
          <a:noFill/>
          <a:ln>
            <a:noFill/>
          </a:ln>
        </p:spPr>
      </p:pic>
      <p:pic>
        <p:nvPicPr>
          <p:cNvPr id="28" name="Shape 28"/>
          <p:cNvPicPr preferRelativeResize="0"/>
          <p:nvPr/>
        </p:nvPicPr>
        <p:blipFill/>
        <p:spPr>
          <a:xfrm>
            <a:off x="1589" y="1589"/>
            <a:ext cx="1587" cy="1587"/>
          </a:xfrm>
          <a:prstGeom prst="rect">
            <a:avLst/>
          </a:prstGeom>
          <a:solidFill>
            <a:srgbClr val="FFFFFF"/>
          </a:solidFill>
          <a:ln>
            <a:noFill/>
          </a:ln>
        </p:spPr>
      </p:pic>
      <p:sp>
        <p:nvSpPr>
          <p:cNvPr id="29" name="Shape 29"/>
          <p:cNvSpPr txBox="1">
            <a:spLocks noGrp="1"/>
          </p:cNvSpPr>
          <p:nvPr>
            <p:ph type="sldNum" idx="12"/>
          </p:nvPr>
        </p:nvSpPr>
        <p:spPr>
          <a:xfrm>
            <a:off x="8428262" y="6418108"/>
            <a:ext cx="351049" cy="25771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rgbClr val="FFFFFF"/>
                </a:solidFill>
                <a:latin typeface="Arial"/>
                <a:ea typeface="Arial"/>
                <a:cs typeface="Arial"/>
                <a:sym typeface="Arial"/>
              </a:rPr>
              <a:t>‹Nº›</a:t>
            </a:fld>
            <a:endParaRPr sz="1000">
              <a:solidFill>
                <a:srgbClr val="FFFFFF"/>
              </a:solidFill>
              <a:latin typeface="Arial"/>
              <a:ea typeface="Arial"/>
              <a:cs typeface="Arial"/>
              <a:sym typeface="Arial"/>
            </a:endParaRPr>
          </a:p>
        </p:txBody>
      </p:sp>
      <p:sp>
        <p:nvSpPr>
          <p:cNvPr id="30" name="Shape 30"/>
          <p:cNvSpPr txBox="1"/>
          <p:nvPr/>
        </p:nvSpPr>
        <p:spPr>
          <a:xfrm>
            <a:off x="3129273" y="6406104"/>
            <a:ext cx="2873962" cy="31214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a:solidFill>
                  <a:srgbClr val="FFFFFF"/>
                </a:solidFill>
                <a:latin typeface="Arial Narrow"/>
                <a:ea typeface="Arial Narrow"/>
                <a:cs typeface="Arial Narrow"/>
                <a:sym typeface="Arial Narrow"/>
              </a:rPr>
              <a:t>GENERATION: YOU EMPLOYED</a:t>
            </a:r>
            <a:endParaRPr/>
          </a:p>
        </p:txBody>
      </p:sp>
      <p:cxnSp>
        <p:nvCxnSpPr>
          <p:cNvPr id="31" name="Shape 31"/>
          <p:cNvCxnSpPr/>
          <p:nvPr/>
        </p:nvCxnSpPr>
        <p:spPr>
          <a:xfrm>
            <a:off x="3503981" y="6391322"/>
            <a:ext cx="2099462" cy="0"/>
          </a:xfrm>
          <a:prstGeom prst="straightConnector1">
            <a:avLst/>
          </a:prstGeom>
          <a:noFill/>
          <a:ln w="9525" cap="flat" cmpd="sng">
            <a:solidFill>
              <a:schemeClr val="lt1"/>
            </a:solidFill>
            <a:prstDash val="solid"/>
            <a:round/>
            <a:headEnd type="none" w="med" len="med"/>
            <a:tailEnd type="none" w="med" len="med"/>
          </a:ln>
        </p:spPr>
      </p:cxnSp>
      <p:pic>
        <p:nvPicPr>
          <p:cNvPr id="32" name="Shape 32"/>
          <p:cNvPicPr preferRelativeResize="0"/>
          <p:nvPr/>
        </p:nvPicPr>
        <p:blipFill rotWithShape="1">
          <a:blip r:embed="rId3">
            <a:alphaModFix/>
          </a:blip>
          <a:srcRect/>
          <a:stretch/>
        </p:blipFill>
        <p:spPr>
          <a:xfrm>
            <a:off x="1152000" y="3226764"/>
            <a:ext cx="6840000" cy="2774226"/>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Generation - BLU Left Title and Text">
    <p:bg>
      <p:bgPr>
        <a:solidFill>
          <a:schemeClr val="accent2"/>
        </a:solidFill>
        <a:effectLst/>
      </p:bgPr>
    </p:bg>
    <p:spTree>
      <p:nvGrpSpPr>
        <p:cNvPr id="1" name="Shape 243"/>
        <p:cNvGrpSpPr/>
        <p:nvPr/>
      </p:nvGrpSpPr>
      <p:grpSpPr>
        <a:xfrm>
          <a:off x="0" y="0"/>
          <a:ext cx="0" cy="0"/>
          <a:chOff x="0" y="0"/>
          <a:chExt cx="0" cy="0"/>
        </a:xfrm>
      </p:grpSpPr>
      <p:pic>
        <p:nvPicPr>
          <p:cNvPr id="244" name="Shape 244"/>
          <p:cNvPicPr preferRelativeResize="0"/>
          <p:nvPr/>
        </p:nvPicPr>
        <p:blipFill rotWithShape="1">
          <a:blip r:embed="rId2">
            <a:alphaModFix/>
          </a:blip>
          <a:srcRect b="21065"/>
          <a:stretch/>
        </p:blipFill>
        <p:spPr>
          <a:xfrm>
            <a:off x="7544409" y="375654"/>
            <a:ext cx="1071904" cy="338179"/>
          </a:xfrm>
          <a:prstGeom prst="rect">
            <a:avLst/>
          </a:prstGeom>
          <a:noFill/>
          <a:ln>
            <a:noFill/>
          </a:ln>
        </p:spPr>
      </p:pic>
      <p:sp>
        <p:nvSpPr>
          <p:cNvPr id="245" name="Shape 245"/>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a:solidFill>
                  <a:srgbClr val="FFFFFF"/>
                </a:solidFill>
                <a:latin typeface="Arial Narrow"/>
                <a:ea typeface="Arial Narrow"/>
                <a:cs typeface="Arial Narrow"/>
                <a:sym typeface="Arial Narrow"/>
              </a:rPr>
              <a:t>GENERATION: YOU EMPLOYED</a:t>
            </a:r>
            <a:endParaRPr/>
          </a:p>
        </p:txBody>
      </p:sp>
      <p:cxnSp>
        <p:nvCxnSpPr>
          <p:cNvPr id="246" name="Shape 246"/>
          <p:cNvCxnSpPr/>
          <p:nvPr/>
        </p:nvCxnSpPr>
        <p:spPr>
          <a:xfrm>
            <a:off x="3769567" y="6406723"/>
            <a:ext cx="1611086" cy="0"/>
          </a:xfrm>
          <a:prstGeom prst="straightConnector1">
            <a:avLst/>
          </a:prstGeom>
          <a:noFill/>
          <a:ln w="9525" cap="flat" cmpd="sng">
            <a:solidFill>
              <a:schemeClr val="lt1"/>
            </a:solidFill>
            <a:prstDash val="solid"/>
            <a:round/>
            <a:headEnd type="none" w="med" len="med"/>
            <a:tailEnd type="none" w="med" len="med"/>
          </a:ln>
        </p:spPr>
      </p:cxnSp>
      <p:sp>
        <p:nvSpPr>
          <p:cNvPr id="247" name="Shape 247"/>
          <p:cNvSpPr txBox="1">
            <a:spLocks noGrp="1"/>
          </p:cNvSpPr>
          <p:nvPr>
            <p:ph type="body" idx="1"/>
          </p:nvPr>
        </p:nvSpPr>
        <p:spPr>
          <a:xfrm>
            <a:off x="580602" y="413571"/>
            <a:ext cx="2531088"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48" name="Shape 248"/>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chemeClr val="lt1"/>
                </a:solidFill>
                <a:latin typeface="Arial"/>
                <a:ea typeface="Arial"/>
                <a:cs typeface="Arial"/>
                <a:sym typeface="Arial"/>
              </a:rPr>
              <a:t>‹Nº›</a:t>
            </a:fld>
            <a:endParaRPr sz="1000">
              <a:solidFill>
                <a:schemeClr val="lt1"/>
              </a:solidFill>
              <a:latin typeface="Arial"/>
              <a:ea typeface="Arial"/>
              <a:cs typeface="Arial"/>
              <a:sym typeface="Arial"/>
            </a:endParaRPr>
          </a:p>
        </p:txBody>
      </p:sp>
      <p:sp>
        <p:nvSpPr>
          <p:cNvPr id="249" name="Shape 249"/>
          <p:cNvSpPr txBox="1">
            <a:spLocks noGrp="1"/>
          </p:cNvSpPr>
          <p:nvPr>
            <p:ph type="title"/>
          </p:nvPr>
        </p:nvSpPr>
        <p:spPr>
          <a:xfrm>
            <a:off x="585216" y="914399"/>
            <a:ext cx="8001000" cy="553990"/>
          </a:xfrm>
          <a:prstGeom prst="rect">
            <a:avLst/>
          </a:prstGeom>
          <a:noFill/>
          <a:ln>
            <a:noFill/>
          </a:ln>
        </p:spPr>
        <p:txBody>
          <a:bodyPr spcFirstLastPara="1" wrap="square" lIns="91425" tIns="91425" rIns="91425" bIns="91425" anchor="t" anchorCtr="0"/>
          <a:lstStyle>
            <a:lvl1pPr marR="0" lvl="0" algn="l" rtl="0">
              <a:lnSpc>
                <a:spcPct val="100000"/>
              </a:lnSpc>
              <a:spcBef>
                <a:spcPts val="600"/>
              </a:spcBef>
              <a:spcAft>
                <a:spcPts val="0"/>
              </a:spcAft>
              <a:buClr>
                <a:schemeClr val="lt1"/>
              </a:buClr>
              <a:buSzPts val="2800"/>
              <a:buFont typeface="Arial"/>
              <a:buNone/>
              <a:defRPr sz="28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Generation - BLU- 4 Steps">
    <p:bg>
      <p:bgPr>
        <a:solidFill>
          <a:schemeClr val="accent2"/>
        </a:solidFill>
        <a:effectLst/>
      </p:bgPr>
    </p:bg>
    <p:spTree>
      <p:nvGrpSpPr>
        <p:cNvPr id="1" name="Shape 250"/>
        <p:cNvGrpSpPr/>
        <p:nvPr/>
      </p:nvGrpSpPr>
      <p:grpSpPr>
        <a:xfrm>
          <a:off x="0" y="0"/>
          <a:ext cx="0" cy="0"/>
          <a:chOff x="0" y="0"/>
          <a:chExt cx="0" cy="0"/>
        </a:xfrm>
      </p:grpSpPr>
      <p:grpSp>
        <p:nvGrpSpPr>
          <p:cNvPr id="251" name="Shape 251"/>
          <p:cNvGrpSpPr/>
          <p:nvPr/>
        </p:nvGrpSpPr>
        <p:grpSpPr>
          <a:xfrm>
            <a:off x="447401" y="2619101"/>
            <a:ext cx="1619795" cy="1619795"/>
            <a:chOff x="522515" y="2442753"/>
            <a:chExt cx="1619795" cy="1619795"/>
          </a:xfrm>
        </p:grpSpPr>
        <p:sp>
          <p:nvSpPr>
            <p:cNvPr id="252" name="Shape 252"/>
            <p:cNvSpPr/>
            <p:nvPr/>
          </p:nvSpPr>
          <p:spPr>
            <a:xfrm>
              <a:off x="522515" y="2442753"/>
              <a:ext cx="1619795" cy="1619795"/>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253" name="Shape 253"/>
            <p:cNvSpPr txBox="1"/>
            <p:nvPr/>
          </p:nvSpPr>
          <p:spPr>
            <a:xfrm>
              <a:off x="927463" y="2590930"/>
              <a:ext cx="783772" cy="13234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8000" b="1">
                  <a:solidFill>
                    <a:srgbClr val="333333"/>
                  </a:solidFill>
                  <a:latin typeface="Arial Narrow"/>
                  <a:ea typeface="Arial Narrow"/>
                  <a:cs typeface="Arial Narrow"/>
                  <a:sym typeface="Arial Narrow"/>
                </a:rPr>
                <a:t>1</a:t>
              </a:r>
              <a:endParaRPr/>
            </a:p>
          </p:txBody>
        </p:sp>
      </p:grpSp>
      <p:grpSp>
        <p:nvGrpSpPr>
          <p:cNvPr id="254" name="Shape 254"/>
          <p:cNvGrpSpPr/>
          <p:nvPr/>
        </p:nvGrpSpPr>
        <p:grpSpPr>
          <a:xfrm>
            <a:off x="2664819" y="2619103"/>
            <a:ext cx="1619795" cy="1619795"/>
            <a:chOff x="522515" y="2442753"/>
            <a:chExt cx="1619795" cy="1619795"/>
          </a:xfrm>
        </p:grpSpPr>
        <p:sp>
          <p:nvSpPr>
            <p:cNvPr id="255" name="Shape 255"/>
            <p:cNvSpPr/>
            <p:nvPr/>
          </p:nvSpPr>
          <p:spPr>
            <a:xfrm>
              <a:off x="522515" y="2442753"/>
              <a:ext cx="1619795" cy="1619795"/>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256" name="Shape 256"/>
            <p:cNvSpPr txBox="1"/>
            <p:nvPr/>
          </p:nvSpPr>
          <p:spPr>
            <a:xfrm>
              <a:off x="927463" y="2590930"/>
              <a:ext cx="783772" cy="13234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8000" b="1">
                  <a:solidFill>
                    <a:srgbClr val="333333"/>
                  </a:solidFill>
                  <a:latin typeface="Arial Narrow"/>
                  <a:ea typeface="Arial Narrow"/>
                  <a:cs typeface="Arial Narrow"/>
                  <a:sym typeface="Arial Narrow"/>
                </a:rPr>
                <a:t>2</a:t>
              </a:r>
              <a:endParaRPr/>
            </a:p>
          </p:txBody>
        </p:sp>
      </p:grpSp>
      <p:grpSp>
        <p:nvGrpSpPr>
          <p:cNvPr id="257" name="Shape 257"/>
          <p:cNvGrpSpPr/>
          <p:nvPr/>
        </p:nvGrpSpPr>
        <p:grpSpPr>
          <a:xfrm>
            <a:off x="4911632" y="2619101"/>
            <a:ext cx="1619795" cy="1619795"/>
            <a:chOff x="522515" y="2442753"/>
            <a:chExt cx="1619795" cy="1619795"/>
          </a:xfrm>
        </p:grpSpPr>
        <p:sp>
          <p:nvSpPr>
            <p:cNvPr id="258" name="Shape 258"/>
            <p:cNvSpPr/>
            <p:nvPr/>
          </p:nvSpPr>
          <p:spPr>
            <a:xfrm>
              <a:off x="522515" y="2442753"/>
              <a:ext cx="1619795" cy="1619795"/>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259" name="Shape 259"/>
            <p:cNvSpPr txBox="1"/>
            <p:nvPr/>
          </p:nvSpPr>
          <p:spPr>
            <a:xfrm>
              <a:off x="927463" y="2590930"/>
              <a:ext cx="783772" cy="13234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8000" b="1">
                  <a:solidFill>
                    <a:srgbClr val="333333"/>
                  </a:solidFill>
                  <a:latin typeface="Arial Narrow"/>
                  <a:ea typeface="Arial Narrow"/>
                  <a:cs typeface="Arial Narrow"/>
                  <a:sym typeface="Arial Narrow"/>
                </a:rPr>
                <a:t>3</a:t>
              </a:r>
              <a:endParaRPr/>
            </a:p>
          </p:txBody>
        </p:sp>
      </p:grpSp>
      <p:sp>
        <p:nvSpPr>
          <p:cNvPr id="260" name="Shape 260"/>
          <p:cNvSpPr txBox="1">
            <a:spLocks noGrp="1"/>
          </p:cNvSpPr>
          <p:nvPr>
            <p:ph type="body" idx="1"/>
          </p:nvPr>
        </p:nvSpPr>
        <p:spPr>
          <a:xfrm>
            <a:off x="447400" y="4460966"/>
            <a:ext cx="1620000" cy="1129668"/>
          </a:xfrm>
          <a:prstGeom prst="rect">
            <a:avLst/>
          </a:prstGeom>
          <a:noFill/>
          <a:ln>
            <a:noFill/>
          </a:ln>
        </p:spPr>
        <p:txBody>
          <a:bodyPr spcFirstLastPara="1" wrap="square" lIns="91425" tIns="91425" rIns="91425" bIns="91425" anchor="t" anchorCtr="0"/>
          <a:lstStyle>
            <a:lvl1pPr marL="457200" marR="0" lvl="0" indent="-2286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61" name="Shape 261"/>
          <p:cNvSpPr txBox="1">
            <a:spLocks noGrp="1"/>
          </p:cNvSpPr>
          <p:nvPr>
            <p:ph type="body" idx="2"/>
          </p:nvPr>
        </p:nvSpPr>
        <p:spPr>
          <a:xfrm>
            <a:off x="2651652" y="4460966"/>
            <a:ext cx="1620000" cy="1129668"/>
          </a:xfrm>
          <a:prstGeom prst="rect">
            <a:avLst/>
          </a:prstGeom>
          <a:noFill/>
          <a:ln>
            <a:noFill/>
          </a:ln>
        </p:spPr>
        <p:txBody>
          <a:bodyPr spcFirstLastPara="1" wrap="square" lIns="91425" tIns="91425" rIns="91425" bIns="91425" anchor="t" anchorCtr="0"/>
          <a:lstStyle>
            <a:lvl1pPr marL="457200" marR="0" lvl="0" indent="-2286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62" name="Shape 262"/>
          <p:cNvSpPr txBox="1">
            <a:spLocks noGrp="1"/>
          </p:cNvSpPr>
          <p:nvPr>
            <p:ph type="body" idx="3"/>
          </p:nvPr>
        </p:nvSpPr>
        <p:spPr>
          <a:xfrm>
            <a:off x="4911426" y="4460966"/>
            <a:ext cx="1620000" cy="1129668"/>
          </a:xfrm>
          <a:prstGeom prst="rect">
            <a:avLst/>
          </a:prstGeom>
          <a:noFill/>
          <a:ln>
            <a:noFill/>
          </a:ln>
        </p:spPr>
        <p:txBody>
          <a:bodyPr spcFirstLastPara="1" wrap="square" lIns="91425" tIns="91425" rIns="91425" bIns="91425" anchor="t" anchorCtr="0"/>
          <a:lstStyle>
            <a:lvl1pPr marL="457200" marR="0" lvl="0" indent="-2286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grpSp>
        <p:nvGrpSpPr>
          <p:cNvPr id="263" name="Shape 263"/>
          <p:cNvGrpSpPr/>
          <p:nvPr/>
        </p:nvGrpSpPr>
        <p:grpSpPr>
          <a:xfrm>
            <a:off x="7132314" y="2619101"/>
            <a:ext cx="1619795" cy="1619795"/>
            <a:chOff x="522515" y="2442753"/>
            <a:chExt cx="1619795" cy="1619795"/>
          </a:xfrm>
        </p:grpSpPr>
        <p:sp>
          <p:nvSpPr>
            <p:cNvPr id="264" name="Shape 264"/>
            <p:cNvSpPr/>
            <p:nvPr/>
          </p:nvSpPr>
          <p:spPr>
            <a:xfrm>
              <a:off x="522515" y="2442753"/>
              <a:ext cx="1619795" cy="1619795"/>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265" name="Shape 265"/>
            <p:cNvSpPr txBox="1"/>
            <p:nvPr/>
          </p:nvSpPr>
          <p:spPr>
            <a:xfrm>
              <a:off x="927463" y="2590930"/>
              <a:ext cx="783772" cy="13234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8000" b="1">
                  <a:solidFill>
                    <a:srgbClr val="333333"/>
                  </a:solidFill>
                  <a:latin typeface="Arial Narrow"/>
                  <a:ea typeface="Arial Narrow"/>
                  <a:cs typeface="Arial Narrow"/>
                  <a:sym typeface="Arial Narrow"/>
                </a:rPr>
                <a:t>4</a:t>
              </a:r>
              <a:endParaRPr/>
            </a:p>
          </p:txBody>
        </p:sp>
      </p:grpSp>
      <p:sp>
        <p:nvSpPr>
          <p:cNvPr id="266" name="Shape 266"/>
          <p:cNvSpPr txBox="1">
            <a:spLocks noGrp="1"/>
          </p:cNvSpPr>
          <p:nvPr>
            <p:ph type="body" idx="4"/>
          </p:nvPr>
        </p:nvSpPr>
        <p:spPr>
          <a:xfrm>
            <a:off x="7132313" y="4460966"/>
            <a:ext cx="1620000" cy="1129668"/>
          </a:xfrm>
          <a:prstGeom prst="rect">
            <a:avLst/>
          </a:prstGeom>
          <a:noFill/>
          <a:ln>
            <a:noFill/>
          </a:ln>
        </p:spPr>
        <p:txBody>
          <a:bodyPr spcFirstLastPara="1" wrap="square" lIns="91425" tIns="91425" rIns="91425" bIns="91425" anchor="t" anchorCtr="0"/>
          <a:lstStyle>
            <a:lvl1pPr marL="457200" marR="0" lvl="0" indent="-2286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67" name="Shape 267"/>
          <p:cNvSpPr txBox="1">
            <a:spLocks noGrp="1"/>
          </p:cNvSpPr>
          <p:nvPr>
            <p:ph type="body" idx="5"/>
          </p:nvPr>
        </p:nvSpPr>
        <p:spPr>
          <a:xfrm>
            <a:off x="580602" y="413571"/>
            <a:ext cx="2084217"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68" name="Shape 268"/>
          <p:cNvPicPr preferRelativeResize="0"/>
          <p:nvPr/>
        </p:nvPicPr>
        <p:blipFill rotWithShape="1">
          <a:blip r:embed="rId2">
            <a:alphaModFix/>
          </a:blip>
          <a:srcRect b="21065"/>
          <a:stretch/>
        </p:blipFill>
        <p:spPr>
          <a:xfrm>
            <a:off x="7544409" y="375654"/>
            <a:ext cx="1071904" cy="338179"/>
          </a:xfrm>
          <a:prstGeom prst="rect">
            <a:avLst/>
          </a:prstGeom>
          <a:noFill/>
          <a:ln>
            <a:noFill/>
          </a:ln>
        </p:spPr>
      </p:pic>
      <p:sp>
        <p:nvSpPr>
          <p:cNvPr id="269" name="Shape 269"/>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a:solidFill>
                  <a:srgbClr val="FFFFFF"/>
                </a:solidFill>
                <a:latin typeface="Arial Narrow"/>
                <a:ea typeface="Arial Narrow"/>
                <a:cs typeface="Arial Narrow"/>
                <a:sym typeface="Arial Narrow"/>
              </a:rPr>
              <a:t>GENERATION: YOU EMPLOYED</a:t>
            </a:r>
            <a:endParaRPr/>
          </a:p>
        </p:txBody>
      </p:sp>
      <p:cxnSp>
        <p:nvCxnSpPr>
          <p:cNvPr id="270" name="Shape 270"/>
          <p:cNvCxnSpPr/>
          <p:nvPr/>
        </p:nvCxnSpPr>
        <p:spPr>
          <a:xfrm>
            <a:off x="3813048" y="6406723"/>
            <a:ext cx="1527048" cy="0"/>
          </a:xfrm>
          <a:prstGeom prst="straightConnector1">
            <a:avLst/>
          </a:prstGeom>
          <a:noFill/>
          <a:ln w="9525" cap="flat" cmpd="sng">
            <a:solidFill>
              <a:schemeClr val="lt1"/>
            </a:solidFill>
            <a:prstDash val="solid"/>
            <a:round/>
            <a:headEnd type="none" w="med" len="med"/>
            <a:tailEnd type="none" w="med" len="med"/>
          </a:ln>
        </p:spPr>
      </p:cxnSp>
      <p:sp>
        <p:nvSpPr>
          <p:cNvPr id="271" name="Shape 271"/>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chemeClr val="lt1"/>
                </a:solidFill>
                <a:latin typeface="Arial"/>
                <a:ea typeface="Arial"/>
                <a:cs typeface="Arial"/>
                <a:sym typeface="Arial"/>
              </a:rPr>
              <a:t>‹Nº›</a:t>
            </a:fld>
            <a:endParaRPr sz="1000">
              <a:solidFill>
                <a:schemeClr val="lt1"/>
              </a:solidFill>
              <a:latin typeface="Arial"/>
              <a:ea typeface="Arial"/>
              <a:cs typeface="Arial"/>
              <a:sym typeface="Arial"/>
            </a:endParaRPr>
          </a:p>
        </p:txBody>
      </p:sp>
      <p:sp>
        <p:nvSpPr>
          <p:cNvPr id="272" name="Shape 272"/>
          <p:cNvSpPr txBox="1">
            <a:spLocks noGrp="1"/>
          </p:cNvSpPr>
          <p:nvPr>
            <p:ph type="title"/>
          </p:nvPr>
        </p:nvSpPr>
        <p:spPr>
          <a:xfrm>
            <a:off x="585216" y="1128268"/>
            <a:ext cx="8001000" cy="1627632"/>
          </a:xfrm>
          <a:prstGeom prst="rect">
            <a:avLst/>
          </a:prstGeom>
          <a:noFill/>
          <a:ln>
            <a:noFill/>
          </a:ln>
        </p:spPr>
        <p:txBody>
          <a:bodyPr spcFirstLastPara="1" wrap="square" lIns="91425" tIns="91425" rIns="91425" bIns="91425" anchor="t" anchorCtr="0"/>
          <a:lstStyle>
            <a:lvl1pPr marR="0" lvl="0" algn="ctr" rtl="0">
              <a:lnSpc>
                <a:spcPct val="100000"/>
              </a:lnSpc>
              <a:spcBef>
                <a:spcPts val="600"/>
              </a:spcBef>
              <a:spcAft>
                <a:spcPts val="0"/>
              </a:spcAft>
              <a:buClr>
                <a:schemeClr val="lt1"/>
              </a:buClr>
              <a:buSzPts val="3000"/>
              <a:buFont typeface="Arial"/>
              <a:buNone/>
              <a:defRPr sz="30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Generation - OR Blank">
    <p:bg>
      <p:bgPr>
        <a:solidFill>
          <a:srgbClr val="FF9933"/>
        </a:solidFill>
        <a:effectLst/>
      </p:bgPr>
    </p:bg>
    <p:spTree>
      <p:nvGrpSpPr>
        <p:cNvPr id="1" name="Shape 273"/>
        <p:cNvGrpSpPr/>
        <p:nvPr/>
      </p:nvGrpSpPr>
      <p:grpSpPr>
        <a:xfrm>
          <a:off x="0" y="0"/>
          <a:ext cx="0" cy="0"/>
          <a:chOff x="0" y="0"/>
          <a:chExt cx="0" cy="0"/>
        </a:xfrm>
      </p:grpSpPr>
      <p:sp>
        <p:nvSpPr>
          <p:cNvPr id="274" name="Shape 274"/>
          <p:cNvSpPr txBox="1">
            <a:spLocks noGrp="1"/>
          </p:cNvSpPr>
          <p:nvPr>
            <p:ph type="body" idx="1"/>
          </p:nvPr>
        </p:nvSpPr>
        <p:spPr>
          <a:xfrm>
            <a:off x="580602" y="413571"/>
            <a:ext cx="3036055"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75" name="Shape 275"/>
          <p:cNvPicPr preferRelativeResize="0"/>
          <p:nvPr/>
        </p:nvPicPr>
        <p:blipFill rotWithShape="1">
          <a:blip r:embed="rId2">
            <a:alphaModFix/>
          </a:blip>
          <a:srcRect b="21065"/>
          <a:stretch/>
        </p:blipFill>
        <p:spPr>
          <a:xfrm>
            <a:off x="7544409" y="375654"/>
            <a:ext cx="1071904" cy="338179"/>
          </a:xfrm>
          <a:prstGeom prst="rect">
            <a:avLst/>
          </a:prstGeom>
          <a:noFill/>
          <a:ln>
            <a:noFill/>
          </a:ln>
        </p:spPr>
      </p:pic>
      <p:sp>
        <p:nvSpPr>
          <p:cNvPr id="276" name="Shape 276"/>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a:solidFill>
                  <a:srgbClr val="FFFFFF"/>
                </a:solidFill>
                <a:latin typeface="Arial Narrow"/>
                <a:ea typeface="Arial Narrow"/>
                <a:cs typeface="Arial Narrow"/>
                <a:sym typeface="Arial Narrow"/>
              </a:rPr>
              <a:t>GENERATION: YOU EMPLOYED</a:t>
            </a:r>
            <a:endParaRPr/>
          </a:p>
        </p:txBody>
      </p:sp>
      <p:cxnSp>
        <p:nvCxnSpPr>
          <p:cNvPr id="277" name="Shape 277"/>
          <p:cNvCxnSpPr/>
          <p:nvPr/>
        </p:nvCxnSpPr>
        <p:spPr>
          <a:xfrm>
            <a:off x="3813048" y="6406723"/>
            <a:ext cx="1527048" cy="0"/>
          </a:xfrm>
          <a:prstGeom prst="straightConnector1">
            <a:avLst/>
          </a:prstGeom>
          <a:noFill/>
          <a:ln w="9525" cap="flat" cmpd="sng">
            <a:solidFill>
              <a:schemeClr val="lt1"/>
            </a:solidFill>
            <a:prstDash val="solid"/>
            <a:round/>
            <a:headEnd type="none" w="med" len="med"/>
            <a:tailEnd type="none" w="med" len="med"/>
          </a:ln>
        </p:spPr>
      </p:cxnSp>
      <p:sp>
        <p:nvSpPr>
          <p:cNvPr id="278" name="Shape 278"/>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chemeClr val="lt1"/>
                </a:solidFill>
                <a:latin typeface="Arial"/>
                <a:ea typeface="Arial"/>
                <a:cs typeface="Arial"/>
                <a:sym typeface="Arial"/>
              </a:rPr>
              <a:t>‹Nº›</a:t>
            </a:fld>
            <a:endParaRPr sz="1000">
              <a:solidFill>
                <a:schemeClr val="lt1"/>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Generation - OR CTR TTL TOP">
    <p:bg>
      <p:bgPr>
        <a:solidFill>
          <a:srgbClr val="FF9933"/>
        </a:solidFill>
        <a:effectLst/>
      </p:bgPr>
    </p:bg>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580602" y="413571"/>
            <a:ext cx="2462849"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81" name="Shape 281"/>
          <p:cNvPicPr preferRelativeResize="0"/>
          <p:nvPr/>
        </p:nvPicPr>
        <p:blipFill rotWithShape="1">
          <a:blip r:embed="rId2">
            <a:alphaModFix/>
          </a:blip>
          <a:srcRect b="21065"/>
          <a:stretch/>
        </p:blipFill>
        <p:spPr>
          <a:xfrm>
            <a:off x="7544409" y="375654"/>
            <a:ext cx="1071904" cy="338179"/>
          </a:xfrm>
          <a:prstGeom prst="rect">
            <a:avLst/>
          </a:prstGeom>
          <a:noFill/>
          <a:ln>
            <a:noFill/>
          </a:ln>
        </p:spPr>
      </p:pic>
      <p:sp>
        <p:nvSpPr>
          <p:cNvPr id="282" name="Shape 282"/>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a:solidFill>
                  <a:srgbClr val="FFFFFF"/>
                </a:solidFill>
                <a:latin typeface="Arial Narrow"/>
                <a:ea typeface="Arial Narrow"/>
                <a:cs typeface="Arial Narrow"/>
                <a:sym typeface="Arial Narrow"/>
              </a:rPr>
              <a:t>GENERATION: YOU EMPLOYED</a:t>
            </a:r>
            <a:endParaRPr/>
          </a:p>
        </p:txBody>
      </p:sp>
      <p:cxnSp>
        <p:nvCxnSpPr>
          <p:cNvPr id="283" name="Shape 283"/>
          <p:cNvCxnSpPr/>
          <p:nvPr/>
        </p:nvCxnSpPr>
        <p:spPr>
          <a:xfrm>
            <a:off x="3813048" y="6406723"/>
            <a:ext cx="1527048" cy="0"/>
          </a:xfrm>
          <a:prstGeom prst="straightConnector1">
            <a:avLst/>
          </a:prstGeom>
          <a:noFill/>
          <a:ln w="9525" cap="flat" cmpd="sng">
            <a:solidFill>
              <a:schemeClr val="lt1"/>
            </a:solidFill>
            <a:prstDash val="solid"/>
            <a:round/>
            <a:headEnd type="none" w="med" len="med"/>
            <a:tailEnd type="none" w="med" len="med"/>
          </a:ln>
        </p:spPr>
      </p:cxnSp>
      <p:sp>
        <p:nvSpPr>
          <p:cNvPr id="284" name="Shape 284"/>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chemeClr val="lt1"/>
                </a:solidFill>
                <a:latin typeface="Arial"/>
                <a:ea typeface="Arial"/>
                <a:cs typeface="Arial"/>
                <a:sym typeface="Arial"/>
              </a:rPr>
              <a:t>‹Nº›</a:t>
            </a:fld>
            <a:endParaRPr sz="1000">
              <a:solidFill>
                <a:schemeClr val="lt1"/>
              </a:solidFill>
              <a:latin typeface="Arial"/>
              <a:ea typeface="Arial"/>
              <a:cs typeface="Arial"/>
              <a:sym typeface="Arial"/>
            </a:endParaRPr>
          </a:p>
        </p:txBody>
      </p:sp>
      <p:sp>
        <p:nvSpPr>
          <p:cNvPr id="285" name="Shape 285"/>
          <p:cNvSpPr txBox="1">
            <a:spLocks noGrp="1"/>
          </p:cNvSpPr>
          <p:nvPr>
            <p:ph type="title"/>
          </p:nvPr>
        </p:nvSpPr>
        <p:spPr>
          <a:xfrm>
            <a:off x="585216" y="914399"/>
            <a:ext cx="8001000" cy="553990"/>
          </a:xfrm>
          <a:prstGeom prst="rect">
            <a:avLst/>
          </a:prstGeom>
          <a:noFill/>
          <a:ln>
            <a:noFill/>
          </a:ln>
        </p:spPr>
        <p:txBody>
          <a:bodyPr spcFirstLastPara="1" wrap="square" lIns="91425" tIns="91425" rIns="91425" bIns="91425" anchor="t" anchorCtr="0"/>
          <a:lstStyle>
            <a:lvl1pPr marR="0" lvl="0" algn="ctr" rtl="0">
              <a:lnSpc>
                <a:spcPct val="100000"/>
              </a:lnSpc>
              <a:spcBef>
                <a:spcPts val="600"/>
              </a:spcBef>
              <a:spcAft>
                <a:spcPts val="0"/>
              </a:spcAft>
              <a:buClr>
                <a:schemeClr val="lt1"/>
              </a:buClr>
              <a:buSzPts val="3000"/>
              <a:buFont typeface="Arial"/>
              <a:buNone/>
              <a:defRPr sz="30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Generation - OR - Centered Title slide">
    <p:bg>
      <p:bgPr>
        <a:solidFill>
          <a:srgbClr val="FF9933"/>
        </a:solidFill>
        <a:effectLst/>
      </p:bgPr>
    </p:bg>
    <p:spTree>
      <p:nvGrpSpPr>
        <p:cNvPr id="1" name="Shape 286"/>
        <p:cNvGrpSpPr/>
        <p:nvPr/>
      </p:nvGrpSpPr>
      <p:grpSpPr>
        <a:xfrm>
          <a:off x="0" y="0"/>
          <a:ext cx="0" cy="0"/>
          <a:chOff x="0" y="0"/>
          <a:chExt cx="0" cy="0"/>
        </a:xfrm>
      </p:grpSpPr>
      <p:sp>
        <p:nvSpPr>
          <p:cNvPr id="287" name="Shape 287"/>
          <p:cNvSpPr txBox="1">
            <a:spLocks noGrp="1"/>
          </p:cNvSpPr>
          <p:nvPr>
            <p:ph type="body" idx="1"/>
          </p:nvPr>
        </p:nvSpPr>
        <p:spPr>
          <a:xfrm>
            <a:off x="1789611" y="3553165"/>
            <a:ext cx="5564778" cy="1136401"/>
          </a:xfrm>
          <a:prstGeom prst="rect">
            <a:avLst/>
          </a:prstGeom>
          <a:noFill/>
          <a:ln>
            <a:noFill/>
          </a:ln>
        </p:spPr>
        <p:txBody>
          <a:bodyPr spcFirstLastPara="1" wrap="square" lIns="91425" tIns="91425" rIns="91425" bIns="91425" anchor="t" anchorCtr="0"/>
          <a:lstStyle>
            <a:lvl1pPr marL="457200" marR="0" lvl="0" indent="-228600" algn="ct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88" name="Shape 288"/>
          <p:cNvSpPr txBox="1">
            <a:spLocks noGrp="1"/>
          </p:cNvSpPr>
          <p:nvPr>
            <p:ph type="body" idx="2"/>
          </p:nvPr>
        </p:nvSpPr>
        <p:spPr>
          <a:xfrm>
            <a:off x="580602" y="413571"/>
            <a:ext cx="2258132"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89" name="Shape 289"/>
          <p:cNvPicPr preferRelativeResize="0"/>
          <p:nvPr/>
        </p:nvPicPr>
        <p:blipFill rotWithShape="1">
          <a:blip r:embed="rId2">
            <a:alphaModFix/>
          </a:blip>
          <a:srcRect b="21065"/>
          <a:stretch/>
        </p:blipFill>
        <p:spPr>
          <a:xfrm>
            <a:off x="7544409" y="375654"/>
            <a:ext cx="1071904" cy="338179"/>
          </a:xfrm>
          <a:prstGeom prst="rect">
            <a:avLst/>
          </a:prstGeom>
          <a:noFill/>
          <a:ln>
            <a:noFill/>
          </a:ln>
        </p:spPr>
      </p:pic>
      <p:sp>
        <p:nvSpPr>
          <p:cNvPr id="290" name="Shape 290"/>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a:solidFill>
                  <a:srgbClr val="FFFFFF"/>
                </a:solidFill>
                <a:latin typeface="Arial Narrow"/>
                <a:ea typeface="Arial Narrow"/>
                <a:cs typeface="Arial Narrow"/>
                <a:sym typeface="Arial Narrow"/>
              </a:rPr>
              <a:t>GENERATION: YOU EMPLOYED</a:t>
            </a:r>
            <a:endParaRPr/>
          </a:p>
        </p:txBody>
      </p:sp>
      <p:cxnSp>
        <p:nvCxnSpPr>
          <p:cNvPr id="291" name="Shape 291"/>
          <p:cNvCxnSpPr/>
          <p:nvPr/>
        </p:nvCxnSpPr>
        <p:spPr>
          <a:xfrm>
            <a:off x="3813048" y="6406723"/>
            <a:ext cx="1527048" cy="0"/>
          </a:xfrm>
          <a:prstGeom prst="straightConnector1">
            <a:avLst/>
          </a:prstGeom>
          <a:noFill/>
          <a:ln w="9525" cap="flat" cmpd="sng">
            <a:solidFill>
              <a:schemeClr val="lt1"/>
            </a:solidFill>
            <a:prstDash val="solid"/>
            <a:round/>
            <a:headEnd type="none" w="med" len="med"/>
            <a:tailEnd type="none" w="med" len="med"/>
          </a:ln>
        </p:spPr>
      </p:cxnSp>
      <p:sp>
        <p:nvSpPr>
          <p:cNvPr id="292" name="Shape 292"/>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chemeClr val="lt1"/>
                </a:solidFill>
                <a:latin typeface="Arial"/>
                <a:ea typeface="Arial"/>
                <a:cs typeface="Arial"/>
                <a:sym typeface="Arial"/>
              </a:rPr>
              <a:t>‹Nº›</a:t>
            </a:fld>
            <a:endParaRPr sz="1000">
              <a:solidFill>
                <a:schemeClr val="lt1"/>
              </a:solidFill>
              <a:latin typeface="Arial"/>
              <a:ea typeface="Arial"/>
              <a:cs typeface="Arial"/>
              <a:sym typeface="Arial"/>
            </a:endParaRPr>
          </a:p>
        </p:txBody>
      </p:sp>
      <p:sp>
        <p:nvSpPr>
          <p:cNvPr id="293" name="Shape 293"/>
          <p:cNvSpPr txBox="1">
            <a:spLocks noGrp="1"/>
          </p:cNvSpPr>
          <p:nvPr>
            <p:ph type="title"/>
          </p:nvPr>
        </p:nvSpPr>
        <p:spPr>
          <a:xfrm>
            <a:off x="585216" y="2638997"/>
            <a:ext cx="8001000" cy="1627632"/>
          </a:xfrm>
          <a:prstGeom prst="rect">
            <a:avLst/>
          </a:prstGeom>
          <a:noFill/>
          <a:ln>
            <a:noFill/>
          </a:ln>
        </p:spPr>
        <p:txBody>
          <a:bodyPr spcFirstLastPara="1" wrap="square" lIns="91425" tIns="91425" rIns="91425" bIns="91425" anchor="t" anchorCtr="0"/>
          <a:lstStyle>
            <a:lvl1pPr marR="0" lvl="0" algn="ctr" rtl="0">
              <a:lnSpc>
                <a:spcPct val="100000"/>
              </a:lnSpc>
              <a:spcBef>
                <a:spcPts val="600"/>
              </a:spcBef>
              <a:spcAft>
                <a:spcPts val="0"/>
              </a:spcAft>
              <a:buClr>
                <a:schemeClr val="lt1"/>
              </a:buClr>
              <a:buSzPts val="3200"/>
              <a:buFont typeface="Arial"/>
              <a:buNone/>
              <a:defRPr sz="32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Generation - OR Left Title and Text">
    <p:bg>
      <p:bgPr>
        <a:solidFill>
          <a:srgbClr val="FF9933"/>
        </a:solidFill>
        <a:effectLst/>
      </p:bgPr>
    </p:bg>
    <p:spTree>
      <p:nvGrpSpPr>
        <p:cNvPr id="1" name="Shape 294"/>
        <p:cNvGrpSpPr/>
        <p:nvPr/>
      </p:nvGrpSpPr>
      <p:grpSpPr>
        <a:xfrm>
          <a:off x="0" y="0"/>
          <a:ext cx="0" cy="0"/>
          <a:chOff x="0" y="0"/>
          <a:chExt cx="0" cy="0"/>
        </a:xfrm>
      </p:grpSpPr>
      <p:pic>
        <p:nvPicPr>
          <p:cNvPr id="295" name="Shape 295"/>
          <p:cNvPicPr preferRelativeResize="0"/>
          <p:nvPr/>
        </p:nvPicPr>
        <p:blipFill rotWithShape="1">
          <a:blip r:embed="rId2">
            <a:alphaModFix/>
          </a:blip>
          <a:srcRect b="21065"/>
          <a:stretch/>
        </p:blipFill>
        <p:spPr>
          <a:xfrm>
            <a:off x="7544409" y="375654"/>
            <a:ext cx="1071904" cy="338179"/>
          </a:xfrm>
          <a:prstGeom prst="rect">
            <a:avLst/>
          </a:prstGeom>
          <a:noFill/>
          <a:ln>
            <a:noFill/>
          </a:ln>
        </p:spPr>
      </p:pic>
      <p:sp>
        <p:nvSpPr>
          <p:cNvPr id="296" name="Shape 296"/>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a:solidFill>
                  <a:srgbClr val="FFFFFF"/>
                </a:solidFill>
                <a:latin typeface="Arial Narrow"/>
                <a:ea typeface="Arial Narrow"/>
                <a:cs typeface="Arial Narrow"/>
                <a:sym typeface="Arial Narrow"/>
              </a:rPr>
              <a:t>GENERATION: YOU EMPLOYED</a:t>
            </a:r>
            <a:endParaRPr/>
          </a:p>
        </p:txBody>
      </p:sp>
      <p:cxnSp>
        <p:nvCxnSpPr>
          <p:cNvPr id="297" name="Shape 297"/>
          <p:cNvCxnSpPr/>
          <p:nvPr/>
        </p:nvCxnSpPr>
        <p:spPr>
          <a:xfrm>
            <a:off x="3769567" y="6406723"/>
            <a:ext cx="1611086" cy="0"/>
          </a:xfrm>
          <a:prstGeom prst="straightConnector1">
            <a:avLst/>
          </a:prstGeom>
          <a:noFill/>
          <a:ln w="9525" cap="flat" cmpd="sng">
            <a:solidFill>
              <a:schemeClr val="lt1"/>
            </a:solidFill>
            <a:prstDash val="solid"/>
            <a:round/>
            <a:headEnd type="none" w="med" len="med"/>
            <a:tailEnd type="none" w="med" len="med"/>
          </a:ln>
        </p:spPr>
      </p:cxnSp>
      <p:sp>
        <p:nvSpPr>
          <p:cNvPr id="298" name="Shape 298"/>
          <p:cNvSpPr txBox="1">
            <a:spLocks noGrp="1"/>
          </p:cNvSpPr>
          <p:nvPr>
            <p:ph type="body" idx="1"/>
          </p:nvPr>
        </p:nvSpPr>
        <p:spPr>
          <a:xfrm>
            <a:off x="580602" y="413571"/>
            <a:ext cx="2203541"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99" name="Shape 299"/>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chemeClr val="lt1"/>
                </a:solidFill>
                <a:latin typeface="Arial"/>
                <a:ea typeface="Arial"/>
                <a:cs typeface="Arial"/>
                <a:sym typeface="Arial"/>
              </a:rPr>
              <a:t>‹Nº›</a:t>
            </a:fld>
            <a:endParaRPr sz="1000">
              <a:solidFill>
                <a:schemeClr val="lt1"/>
              </a:solidFill>
              <a:latin typeface="Arial"/>
              <a:ea typeface="Arial"/>
              <a:cs typeface="Arial"/>
              <a:sym typeface="Arial"/>
            </a:endParaRPr>
          </a:p>
        </p:txBody>
      </p:sp>
      <p:sp>
        <p:nvSpPr>
          <p:cNvPr id="300" name="Shape 300"/>
          <p:cNvSpPr txBox="1">
            <a:spLocks noGrp="1"/>
          </p:cNvSpPr>
          <p:nvPr>
            <p:ph type="title"/>
          </p:nvPr>
        </p:nvSpPr>
        <p:spPr>
          <a:xfrm>
            <a:off x="585216" y="914399"/>
            <a:ext cx="8001000" cy="553990"/>
          </a:xfrm>
          <a:prstGeom prst="rect">
            <a:avLst/>
          </a:prstGeom>
          <a:noFill/>
          <a:ln>
            <a:noFill/>
          </a:ln>
        </p:spPr>
        <p:txBody>
          <a:bodyPr spcFirstLastPara="1" wrap="square" lIns="91425" tIns="91425" rIns="91425" bIns="91425" anchor="t" anchorCtr="0"/>
          <a:lstStyle>
            <a:lvl1pPr marR="0" lvl="0" algn="l" rtl="0">
              <a:lnSpc>
                <a:spcPct val="100000"/>
              </a:lnSpc>
              <a:spcBef>
                <a:spcPts val="600"/>
              </a:spcBef>
              <a:spcAft>
                <a:spcPts val="0"/>
              </a:spcAft>
              <a:buClr>
                <a:schemeClr val="lt1"/>
              </a:buClr>
              <a:buSzPts val="2800"/>
              <a:buFont typeface="Arial"/>
              <a:buNone/>
              <a:defRPr sz="28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Generation - DK BLU CTR BLANK">
    <p:bg>
      <p:bgPr>
        <a:solidFill>
          <a:srgbClr val="064B93"/>
        </a:solidFill>
        <a:effectLst/>
      </p:bgPr>
    </p:bg>
    <p:spTree>
      <p:nvGrpSpPr>
        <p:cNvPr id="1" name="Shape 301"/>
        <p:cNvGrpSpPr/>
        <p:nvPr/>
      </p:nvGrpSpPr>
      <p:grpSpPr>
        <a:xfrm>
          <a:off x="0" y="0"/>
          <a:ext cx="0" cy="0"/>
          <a:chOff x="0" y="0"/>
          <a:chExt cx="0" cy="0"/>
        </a:xfrm>
      </p:grpSpPr>
      <p:sp>
        <p:nvSpPr>
          <p:cNvPr id="302" name="Shape 302"/>
          <p:cNvSpPr txBox="1">
            <a:spLocks noGrp="1"/>
          </p:cNvSpPr>
          <p:nvPr>
            <p:ph type="body" idx="1"/>
          </p:nvPr>
        </p:nvSpPr>
        <p:spPr>
          <a:xfrm>
            <a:off x="580602" y="413571"/>
            <a:ext cx="2367314"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303" name="Shape 303"/>
          <p:cNvPicPr preferRelativeResize="0"/>
          <p:nvPr/>
        </p:nvPicPr>
        <p:blipFill rotWithShape="1">
          <a:blip r:embed="rId2">
            <a:alphaModFix/>
          </a:blip>
          <a:srcRect b="21065"/>
          <a:stretch/>
        </p:blipFill>
        <p:spPr>
          <a:xfrm>
            <a:off x="7544409" y="375654"/>
            <a:ext cx="1071904" cy="338179"/>
          </a:xfrm>
          <a:prstGeom prst="rect">
            <a:avLst/>
          </a:prstGeom>
          <a:noFill/>
          <a:ln>
            <a:noFill/>
          </a:ln>
        </p:spPr>
      </p:pic>
      <p:sp>
        <p:nvSpPr>
          <p:cNvPr id="304" name="Shape 304"/>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a:solidFill>
                  <a:srgbClr val="FFFFFF"/>
                </a:solidFill>
                <a:latin typeface="Arial Narrow"/>
                <a:ea typeface="Arial Narrow"/>
                <a:cs typeface="Arial Narrow"/>
                <a:sym typeface="Arial Narrow"/>
              </a:rPr>
              <a:t>GENERATION: YOU EMPLOYED</a:t>
            </a:r>
            <a:endParaRPr/>
          </a:p>
        </p:txBody>
      </p:sp>
      <p:cxnSp>
        <p:nvCxnSpPr>
          <p:cNvPr id="305" name="Shape 305"/>
          <p:cNvCxnSpPr/>
          <p:nvPr/>
        </p:nvCxnSpPr>
        <p:spPr>
          <a:xfrm>
            <a:off x="3813048" y="6406723"/>
            <a:ext cx="1527048" cy="0"/>
          </a:xfrm>
          <a:prstGeom prst="straightConnector1">
            <a:avLst/>
          </a:prstGeom>
          <a:noFill/>
          <a:ln w="9525" cap="flat" cmpd="sng">
            <a:solidFill>
              <a:schemeClr val="lt1"/>
            </a:solidFill>
            <a:prstDash val="solid"/>
            <a:round/>
            <a:headEnd type="none" w="med" len="med"/>
            <a:tailEnd type="none" w="med" len="med"/>
          </a:ln>
        </p:spPr>
      </p:cxnSp>
      <p:sp>
        <p:nvSpPr>
          <p:cNvPr id="306" name="Shape 306"/>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chemeClr val="lt1"/>
                </a:solidFill>
                <a:latin typeface="Arial"/>
                <a:ea typeface="Arial"/>
                <a:cs typeface="Arial"/>
                <a:sym typeface="Arial"/>
              </a:rPr>
              <a:t>‹Nº›</a:t>
            </a:fld>
            <a:endParaRPr sz="1000">
              <a:solidFill>
                <a:schemeClr val="lt1"/>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Generation - DK BLU CTR TTL TOP">
    <p:bg>
      <p:bgPr>
        <a:solidFill>
          <a:srgbClr val="064B93"/>
        </a:solidFill>
        <a:effectLst/>
      </p:bgPr>
    </p:bg>
    <p:spTree>
      <p:nvGrpSpPr>
        <p:cNvPr id="1" name="Shape 307"/>
        <p:cNvGrpSpPr/>
        <p:nvPr/>
      </p:nvGrpSpPr>
      <p:grpSpPr>
        <a:xfrm>
          <a:off x="0" y="0"/>
          <a:ext cx="0" cy="0"/>
          <a:chOff x="0" y="0"/>
          <a:chExt cx="0" cy="0"/>
        </a:xfrm>
      </p:grpSpPr>
      <p:sp>
        <p:nvSpPr>
          <p:cNvPr id="308" name="Shape 308"/>
          <p:cNvSpPr txBox="1">
            <a:spLocks noGrp="1"/>
          </p:cNvSpPr>
          <p:nvPr>
            <p:ph type="body" idx="1"/>
          </p:nvPr>
        </p:nvSpPr>
        <p:spPr>
          <a:xfrm>
            <a:off x="580602" y="413571"/>
            <a:ext cx="2394610"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309" name="Shape 309"/>
          <p:cNvPicPr preferRelativeResize="0"/>
          <p:nvPr/>
        </p:nvPicPr>
        <p:blipFill rotWithShape="1">
          <a:blip r:embed="rId2">
            <a:alphaModFix/>
          </a:blip>
          <a:srcRect b="21065"/>
          <a:stretch/>
        </p:blipFill>
        <p:spPr>
          <a:xfrm>
            <a:off x="7544409" y="375654"/>
            <a:ext cx="1071904" cy="338179"/>
          </a:xfrm>
          <a:prstGeom prst="rect">
            <a:avLst/>
          </a:prstGeom>
          <a:noFill/>
          <a:ln>
            <a:noFill/>
          </a:ln>
        </p:spPr>
      </p:pic>
      <p:sp>
        <p:nvSpPr>
          <p:cNvPr id="310" name="Shape 310"/>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a:solidFill>
                  <a:srgbClr val="FFFFFF"/>
                </a:solidFill>
                <a:latin typeface="Arial Narrow"/>
                <a:ea typeface="Arial Narrow"/>
                <a:cs typeface="Arial Narrow"/>
                <a:sym typeface="Arial Narrow"/>
              </a:rPr>
              <a:t>GENERATION: YOU EMPLOYED</a:t>
            </a:r>
            <a:endParaRPr/>
          </a:p>
        </p:txBody>
      </p:sp>
      <p:cxnSp>
        <p:nvCxnSpPr>
          <p:cNvPr id="311" name="Shape 311"/>
          <p:cNvCxnSpPr/>
          <p:nvPr/>
        </p:nvCxnSpPr>
        <p:spPr>
          <a:xfrm>
            <a:off x="3813048" y="6406723"/>
            <a:ext cx="1527048" cy="0"/>
          </a:xfrm>
          <a:prstGeom prst="straightConnector1">
            <a:avLst/>
          </a:prstGeom>
          <a:noFill/>
          <a:ln w="9525" cap="flat" cmpd="sng">
            <a:solidFill>
              <a:schemeClr val="lt1"/>
            </a:solidFill>
            <a:prstDash val="solid"/>
            <a:round/>
            <a:headEnd type="none" w="med" len="med"/>
            <a:tailEnd type="none" w="med" len="med"/>
          </a:ln>
        </p:spPr>
      </p:cxnSp>
      <p:sp>
        <p:nvSpPr>
          <p:cNvPr id="312" name="Shape 312"/>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chemeClr val="lt1"/>
                </a:solidFill>
                <a:latin typeface="Arial"/>
                <a:ea typeface="Arial"/>
                <a:cs typeface="Arial"/>
                <a:sym typeface="Arial"/>
              </a:rPr>
              <a:t>‹Nº›</a:t>
            </a:fld>
            <a:endParaRPr sz="1000">
              <a:solidFill>
                <a:schemeClr val="lt1"/>
              </a:solidFill>
              <a:latin typeface="Arial"/>
              <a:ea typeface="Arial"/>
              <a:cs typeface="Arial"/>
              <a:sym typeface="Arial"/>
            </a:endParaRPr>
          </a:p>
        </p:txBody>
      </p:sp>
      <p:sp>
        <p:nvSpPr>
          <p:cNvPr id="313" name="Shape 313"/>
          <p:cNvSpPr txBox="1">
            <a:spLocks noGrp="1"/>
          </p:cNvSpPr>
          <p:nvPr>
            <p:ph type="title"/>
          </p:nvPr>
        </p:nvSpPr>
        <p:spPr>
          <a:xfrm>
            <a:off x="585216" y="914399"/>
            <a:ext cx="8001000" cy="553990"/>
          </a:xfrm>
          <a:prstGeom prst="rect">
            <a:avLst/>
          </a:prstGeom>
          <a:noFill/>
          <a:ln>
            <a:noFill/>
          </a:ln>
        </p:spPr>
        <p:txBody>
          <a:bodyPr spcFirstLastPara="1" wrap="square" lIns="91425" tIns="91425" rIns="91425" bIns="91425" anchor="t" anchorCtr="0"/>
          <a:lstStyle>
            <a:lvl1pPr marR="0" lvl="0" algn="ctr" rtl="0">
              <a:lnSpc>
                <a:spcPct val="100000"/>
              </a:lnSpc>
              <a:spcBef>
                <a:spcPts val="600"/>
              </a:spcBef>
              <a:spcAft>
                <a:spcPts val="0"/>
              </a:spcAft>
              <a:buClr>
                <a:schemeClr val="lt1"/>
              </a:buClr>
              <a:buSzPts val="3000"/>
              <a:buFont typeface="Arial"/>
              <a:buNone/>
              <a:defRPr sz="30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Generation - DK BLU - Centered Title slide">
    <p:bg>
      <p:bgPr>
        <a:solidFill>
          <a:srgbClr val="064B93"/>
        </a:solidFill>
        <a:effectLst/>
      </p:bgPr>
    </p:bg>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585216" y="2688608"/>
            <a:ext cx="8001000" cy="1627632"/>
          </a:xfrm>
          <a:prstGeom prst="rect">
            <a:avLst/>
          </a:prstGeom>
          <a:noFill/>
          <a:ln>
            <a:noFill/>
          </a:ln>
        </p:spPr>
        <p:txBody>
          <a:bodyPr spcFirstLastPara="1" wrap="square" lIns="91425" tIns="91425" rIns="91425" bIns="91425" anchor="t" anchorCtr="0"/>
          <a:lstStyle>
            <a:lvl1pPr marR="0" lvl="0" algn="ctr" rtl="0">
              <a:lnSpc>
                <a:spcPct val="100000"/>
              </a:lnSpc>
              <a:spcBef>
                <a:spcPts val="600"/>
              </a:spcBef>
              <a:spcAft>
                <a:spcPts val="0"/>
              </a:spcAft>
              <a:buClr>
                <a:schemeClr val="lt1"/>
              </a:buClr>
              <a:buSzPts val="3200"/>
              <a:buFont typeface="Arial"/>
              <a:buNone/>
              <a:defRPr sz="32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16" name="Shape 316"/>
          <p:cNvSpPr txBox="1">
            <a:spLocks noGrp="1"/>
          </p:cNvSpPr>
          <p:nvPr>
            <p:ph type="body" idx="1"/>
          </p:nvPr>
        </p:nvSpPr>
        <p:spPr>
          <a:xfrm>
            <a:off x="1789611" y="3553165"/>
            <a:ext cx="5564778" cy="1136401"/>
          </a:xfrm>
          <a:prstGeom prst="rect">
            <a:avLst/>
          </a:prstGeom>
          <a:noFill/>
          <a:ln>
            <a:noFill/>
          </a:ln>
        </p:spPr>
        <p:txBody>
          <a:bodyPr spcFirstLastPara="1" wrap="square" lIns="91425" tIns="91425" rIns="91425" bIns="91425" anchor="t" anchorCtr="0"/>
          <a:lstStyle>
            <a:lvl1pPr marL="457200" marR="0" lvl="0" indent="-228600" algn="ct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17" name="Shape 317"/>
          <p:cNvSpPr txBox="1">
            <a:spLocks noGrp="1"/>
          </p:cNvSpPr>
          <p:nvPr>
            <p:ph type="body" idx="2"/>
          </p:nvPr>
        </p:nvSpPr>
        <p:spPr>
          <a:xfrm>
            <a:off x="580602" y="413571"/>
            <a:ext cx="2285428"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318" name="Shape 318"/>
          <p:cNvPicPr preferRelativeResize="0"/>
          <p:nvPr/>
        </p:nvPicPr>
        <p:blipFill rotWithShape="1">
          <a:blip r:embed="rId2">
            <a:alphaModFix/>
          </a:blip>
          <a:srcRect b="21065"/>
          <a:stretch/>
        </p:blipFill>
        <p:spPr>
          <a:xfrm>
            <a:off x="7544409" y="375654"/>
            <a:ext cx="1071904" cy="338179"/>
          </a:xfrm>
          <a:prstGeom prst="rect">
            <a:avLst/>
          </a:prstGeom>
          <a:noFill/>
          <a:ln>
            <a:noFill/>
          </a:ln>
        </p:spPr>
      </p:pic>
      <p:sp>
        <p:nvSpPr>
          <p:cNvPr id="319" name="Shape 319"/>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a:solidFill>
                  <a:srgbClr val="FFFFFF"/>
                </a:solidFill>
                <a:latin typeface="Arial Narrow"/>
                <a:ea typeface="Arial Narrow"/>
                <a:cs typeface="Arial Narrow"/>
                <a:sym typeface="Arial Narrow"/>
              </a:rPr>
              <a:t>GENERATION: YOU EMPLOYED</a:t>
            </a:r>
            <a:endParaRPr/>
          </a:p>
        </p:txBody>
      </p:sp>
      <p:cxnSp>
        <p:nvCxnSpPr>
          <p:cNvPr id="320" name="Shape 320"/>
          <p:cNvCxnSpPr/>
          <p:nvPr/>
        </p:nvCxnSpPr>
        <p:spPr>
          <a:xfrm>
            <a:off x="3813048" y="6406723"/>
            <a:ext cx="1527048" cy="0"/>
          </a:xfrm>
          <a:prstGeom prst="straightConnector1">
            <a:avLst/>
          </a:prstGeom>
          <a:noFill/>
          <a:ln w="9525" cap="flat" cmpd="sng">
            <a:solidFill>
              <a:schemeClr val="lt1"/>
            </a:solidFill>
            <a:prstDash val="solid"/>
            <a:round/>
            <a:headEnd type="none" w="med" len="med"/>
            <a:tailEnd type="none" w="med" len="med"/>
          </a:ln>
        </p:spPr>
      </p:cxnSp>
      <p:sp>
        <p:nvSpPr>
          <p:cNvPr id="321" name="Shape 321"/>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chemeClr val="lt1"/>
                </a:solidFill>
                <a:latin typeface="Arial"/>
                <a:ea typeface="Arial"/>
                <a:cs typeface="Arial"/>
                <a:sym typeface="Arial"/>
              </a:rPr>
              <a:t>‹Nº›</a:t>
            </a:fld>
            <a:endParaRPr sz="1000">
              <a:solidFill>
                <a:schemeClr val="lt1"/>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Generation - DK BLU Left Title and Text">
    <p:bg>
      <p:bgPr>
        <a:solidFill>
          <a:srgbClr val="064B93"/>
        </a:solidFill>
        <a:effectLst/>
      </p:bgPr>
    </p:bg>
    <p:spTree>
      <p:nvGrpSpPr>
        <p:cNvPr id="1" name="Shape 322"/>
        <p:cNvGrpSpPr/>
        <p:nvPr/>
      </p:nvGrpSpPr>
      <p:grpSpPr>
        <a:xfrm>
          <a:off x="0" y="0"/>
          <a:ext cx="0" cy="0"/>
          <a:chOff x="0" y="0"/>
          <a:chExt cx="0" cy="0"/>
        </a:xfrm>
      </p:grpSpPr>
      <p:pic>
        <p:nvPicPr>
          <p:cNvPr id="323" name="Shape 323"/>
          <p:cNvPicPr preferRelativeResize="0"/>
          <p:nvPr/>
        </p:nvPicPr>
        <p:blipFill rotWithShape="1">
          <a:blip r:embed="rId2">
            <a:alphaModFix/>
          </a:blip>
          <a:srcRect b="21065"/>
          <a:stretch/>
        </p:blipFill>
        <p:spPr>
          <a:xfrm>
            <a:off x="7544409" y="375654"/>
            <a:ext cx="1071904" cy="338179"/>
          </a:xfrm>
          <a:prstGeom prst="rect">
            <a:avLst/>
          </a:prstGeom>
          <a:noFill/>
          <a:ln>
            <a:noFill/>
          </a:ln>
        </p:spPr>
      </p:pic>
      <p:sp>
        <p:nvSpPr>
          <p:cNvPr id="324" name="Shape 324"/>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a:solidFill>
                  <a:srgbClr val="FFFFFF"/>
                </a:solidFill>
                <a:latin typeface="Arial Narrow"/>
                <a:ea typeface="Arial Narrow"/>
                <a:cs typeface="Arial Narrow"/>
                <a:sym typeface="Arial Narrow"/>
              </a:rPr>
              <a:t>A MCKINSEY SOCIAL INITIATIVE</a:t>
            </a:r>
            <a:endParaRPr/>
          </a:p>
        </p:txBody>
      </p:sp>
      <p:cxnSp>
        <p:nvCxnSpPr>
          <p:cNvPr id="325" name="Shape 325"/>
          <p:cNvCxnSpPr/>
          <p:nvPr/>
        </p:nvCxnSpPr>
        <p:spPr>
          <a:xfrm>
            <a:off x="3769567" y="6406723"/>
            <a:ext cx="1611086" cy="0"/>
          </a:xfrm>
          <a:prstGeom prst="straightConnector1">
            <a:avLst/>
          </a:prstGeom>
          <a:noFill/>
          <a:ln w="9525" cap="flat" cmpd="sng">
            <a:solidFill>
              <a:schemeClr val="lt1"/>
            </a:solidFill>
            <a:prstDash val="solid"/>
            <a:round/>
            <a:headEnd type="none" w="med" len="med"/>
            <a:tailEnd type="none" w="med" len="med"/>
          </a:ln>
        </p:spPr>
      </p:cxnSp>
      <p:sp>
        <p:nvSpPr>
          <p:cNvPr id="326" name="Shape 326"/>
          <p:cNvSpPr txBox="1">
            <a:spLocks noGrp="1"/>
          </p:cNvSpPr>
          <p:nvPr>
            <p:ph type="body" idx="1"/>
          </p:nvPr>
        </p:nvSpPr>
        <p:spPr>
          <a:xfrm>
            <a:off x="580602" y="413571"/>
            <a:ext cx="2778424"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27" name="Shape 327"/>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chemeClr val="lt1"/>
                </a:solidFill>
                <a:latin typeface="Arial"/>
                <a:ea typeface="Arial"/>
                <a:cs typeface="Arial"/>
                <a:sym typeface="Arial"/>
              </a:rPr>
              <a:t>‹Nº›</a:t>
            </a:fld>
            <a:endParaRPr sz="1000">
              <a:solidFill>
                <a:schemeClr val="lt1"/>
              </a:solidFill>
              <a:latin typeface="Arial"/>
              <a:ea typeface="Arial"/>
              <a:cs typeface="Arial"/>
              <a:sym typeface="Arial"/>
            </a:endParaRPr>
          </a:p>
        </p:txBody>
      </p:sp>
      <p:sp>
        <p:nvSpPr>
          <p:cNvPr id="328" name="Shape 328"/>
          <p:cNvSpPr txBox="1">
            <a:spLocks noGrp="1"/>
          </p:cNvSpPr>
          <p:nvPr>
            <p:ph type="title"/>
          </p:nvPr>
        </p:nvSpPr>
        <p:spPr>
          <a:xfrm>
            <a:off x="585216" y="914399"/>
            <a:ext cx="8001000" cy="553990"/>
          </a:xfrm>
          <a:prstGeom prst="rect">
            <a:avLst/>
          </a:prstGeom>
          <a:noFill/>
          <a:ln>
            <a:noFill/>
          </a:ln>
        </p:spPr>
        <p:txBody>
          <a:bodyPr spcFirstLastPara="1" wrap="square" lIns="91425" tIns="91425" rIns="91425" bIns="91425" anchor="t" anchorCtr="0"/>
          <a:lstStyle>
            <a:lvl1pPr marR="0" lvl="0" algn="l" rtl="0">
              <a:lnSpc>
                <a:spcPct val="100000"/>
              </a:lnSpc>
              <a:spcBef>
                <a:spcPts val="600"/>
              </a:spcBef>
              <a:spcAft>
                <a:spcPts val="0"/>
              </a:spcAft>
              <a:buClr>
                <a:schemeClr val="lt1"/>
              </a:buClr>
              <a:buSzPts val="3000"/>
              <a:buFont typeface="Arial"/>
              <a:buNone/>
              <a:defRPr sz="30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Cover KENYA">
    <p:spTree>
      <p:nvGrpSpPr>
        <p:cNvPr id="1" name="Shape 33"/>
        <p:cNvGrpSpPr/>
        <p:nvPr/>
      </p:nvGrpSpPr>
      <p:grpSpPr>
        <a:xfrm>
          <a:off x="0" y="0"/>
          <a:ext cx="0" cy="0"/>
          <a:chOff x="0" y="0"/>
          <a:chExt cx="0" cy="0"/>
        </a:xfrm>
      </p:grpSpPr>
      <p:pic>
        <p:nvPicPr>
          <p:cNvPr id="34" name="Shape 34" descr="Afua_kenya"/>
          <p:cNvPicPr preferRelativeResize="0"/>
          <p:nvPr/>
        </p:nvPicPr>
        <p:blipFill rotWithShape="1">
          <a:blip r:embed="rId2">
            <a:alphaModFix/>
          </a:blip>
          <a:srcRect/>
          <a:stretch/>
        </p:blipFill>
        <p:spPr>
          <a:xfrm>
            <a:off x="0" y="0"/>
            <a:ext cx="9144000" cy="6881763"/>
          </a:xfrm>
          <a:prstGeom prst="rect">
            <a:avLst/>
          </a:prstGeom>
          <a:noFill/>
          <a:ln>
            <a:noFill/>
          </a:ln>
        </p:spPr>
      </p:pic>
      <p:pic>
        <p:nvPicPr>
          <p:cNvPr id="35" name="Shape 35"/>
          <p:cNvPicPr preferRelativeResize="0"/>
          <p:nvPr/>
        </p:nvPicPr>
        <p:blipFill/>
        <p:spPr>
          <a:xfrm>
            <a:off x="1589" y="1589"/>
            <a:ext cx="1587" cy="1587"/>
          </a:xfrm>
          <a:prstGeom prst="rect">
            <a:avLst/>
          </a:prstGeom>
          <a:solidFill>
            <a:srgbClr val="FFFFFF"/>
          </a:solidFill>
          <a:ln>
            <a:noFill/>
          </a:ln>
        </p:spPr>
      </p:pic>
      <p:sp>
        <p:nvSpPr>
          <p:cNvPr id="36" name="Shape 36"/>
          <p:cNvSpPr txBox="1">
            <a:spLocks noGrp="1"/>
          </p:cNvSpPr>
          <p:nvPr>
            <p:ph type="sldNum" idx="12"/>
          </p:nvPr>
        </p:nvSpPr>
        <p:spPr>
          <a:xfrm>
            <a:off x="8428262" y="6418108"/>
            <a:ext cx="351049" cy="25771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rgbClr val="FFFFFF"/>
                </a:solidFill>
                <a:latin typeface="Arial"/>
                <a:ea typeface="Arial"/>
                <a:cs typeface="Arial"/>
                <a:sym typeface="Arial"/>
              </a:rPr>
              <a:t>‹Nº›</a:t>
            </a:fld>
            <a:endParaRPr sz="1000">
              <a:solidFill>
                <a:srgbClr val="FFFFFF"/>
              </a:solidFill>
              <a:latin typeface="Arial"/>
              <a:ea typeface="Arial"/>
              <a:cs typeface="Arial"/>
              <a:sym typeface="Arial"/>
            </a:endParaRPr>
          </a:p>
        </p:txBody>
      </p:sp>
      <p:sp>
        <p:nvSpPr>
          <p:cNvPr id="37" name="Shape 37"/>
          <p:cNvSpPr txBox="1"/>
          <p:nvPr/>
        </p:nvSpPr>
        <p:spPr>
          <a:xfrm>
            <a:off x="3129273" y="6406104"/>
            <a:ext cx="2873962" cy="31214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a:solidFill>
                  <a:srgbClr val="FFFFFF"/>
                </a:solidFill>
                <a:latin typeface="Arial Narrow"/>
                <a:ea typeface="Arial Narrow"/>
                <a:cs typeface="Arial Narrow"/>
                <a:sym typeface="Arial Narrow"/>
              </a:rPr>
              <a:t>GENERATION: YOU EMPLOYED</a:t>
            </a:r>
            <a:endParaRPr/>
          </a:p>
        </p:txBody>
      </p:sp>
      <p:cxnSp>
        <p:nvCxnSpPr>
          <p:cNvPr id="38" name="Shape 38"/>
          <p:cNvCxnSpPr/>
          <p:nvPr/>
        </p:nvCxnSpPr>
        <p:spPr>
          <a:xfrm>
            <a:off x="3503981" y="6391322"/>
            <a:ext cx="2099462" cy="0"/>
          </a:xfrm>
          <a:prstGeom prst="straightConnector1">
            <a:avLst/>
          </a:prstGeom>
          <a:noFill/>
          <a:ln w="9525" cap="flat" cmpd="sng">
            <a:solidFill>
              <a:schemeClr val="lt1"/>
            </a:solidFill>
            <a:prstDash val="solid"/>
            <a:round/>
            <a:headEnd type="none" w="med" len="med"/>
            <a:tailEnd type="none" w="med" len="med"/>
          </a:ln>
        </p:spPr>
      </p:cxnSp>
      <p:pic>
        <p:nvPicPr>
          <p:cNvPr id="39" name="Shape 39"/>
          <p:cNvPicPr preferRelativeResize="0"/>
          <p:nvPr/>
        </p:nvPicPr>
        <p:blipFill rotWithShape="1">
          <a:blip r:embed="rId3">
            <a:alphaModFix/>
          </a:blip>
          <a:srcRect/>
          <a:stretch/>
        </p:blipFill>
        <p:spPr>
          <a:xfrm>
            <a:off x="1152000" y="3226764"/>
            <a:ext cx="6840000" cy="2774226"/>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Only">
    <p:spTree>
      <p:nvGrpSpPr>
        <p:cNvPr id="1" name="Shape 329"/>
        <p:cNvGrpSpPr/>
        <p:nvPr/>
      </p:nvGrpSpPr>
      <p:grpSpPr>
        <a:xfrm>
          <a:off x="0" y="0"/>
          <a:ext cx="0" cy="0"/>
          <a:chOff x="0" y="0"/>
          <a:chExt cx="0" cy="0"/>
        </a:xfrm>
      </p:grpSpPr>
      <p:sp>
        <p:nvSpPr>
          <p:cNvPr id="330" name="Shape 330"/>
          <p:cNvSpPr txBox="1">
            <a:spLocks noGrp="1"/>
          </p:cNvSpPr>
          <p:nvPr>
            <p:ph type="title"/>
          </p:nvPr>
        </p:nvSpPr>
        <p:spPr>
          <a:xfrm>
            <a:off x="585216" y="914399"/>
            <a:ext cx="8001000" cy="553990"/>
          </a:xfrm>
          <a:prstGeom prst="rect">
            <a:avLst/>
          </a:prstGeom>
          <a:noFill/>
          <a:ln>
            <a:noFill/>
          </a:ln>
        </p:spPr>
        <p:txBody>
          <a:bodyPr spcFirstLastPara="1" wrap="square" lIns="91425" tIns="91425" rIns="91425" bIns="91425" anchor="t" anchorCtr="0"/>
          <a:lstStyle>
            <a:lvl1pPr marR="0" lvl="0" algn="l" rtl="0">
              <a:lnSpc>
                <a:spcPct val="100000"/>
              </a:lnSpc>
              <a:spcBef>
                <a:spcPts val="60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Generation Program - US ">
    <p:bg>
      <p:bgPr>
        <a:solidFill>
          <a:schemeClr val="accent1"/>
        </a:solidFill>
        <a:effectLst/>
      </p:bgPr>
    </p:bg>
    <p:spTree>
      <p:nvGrpSpPr>
        <p:cNvPr id="1" name="Shape 335"/>
        <p:cNvGrpSpPr/>
        <p:nvPr/>
      </p:nvGrpSpPr>
      <p:grpSpPr>
        <a:xfrm>
          <a:off x="0" y="0"/>
          <a:ext cx="0" cy="0"/>
          <a:chOff x="0" y="0"/>
          <a:chExt cx="0" cy="0"/>
        </a:xfrm>
      </p:grpSpPr>
      <p:pic>
        <p:nvPicPr>
          <p:cNvPr id="336" name="Shape 336"/>
          <p:cNvPicPr preferRelativeResize="0"/>
          <p:nvPr/>
        </p:nvPicPr>
        <p:blipFill rotWithShape="1">
          <a:blip r:embed="rId2">
            <a:alphaModFix/>
          </a:blip>
          <a:srcRect/>
          <a:stretch/>
        </p:blipFill>
        <p:spPr>
          <a:xfrm>
            <a:off x="-6142" y="1587"/>
            <a:ext cx="9144000" cy="6856413"/>
          </a:xfrm>
          <a:prstGeom prst="rect">
            <a:avLst/>
          </a:prstGeom>
          <a:noFill/>
          <a:ln>
            <a:noFill/>
          </a:ln>
        </p:spPr>
      </p:pic>
      <p:pic>
        <p:nvPicPr>
          <p:cNvPr id="337" name="Shape 337"/>
          <p:cNvPicPr preferRelativeResize="0"/>
          <p:nvPr/>
        </p:nvPicPr>
        <p:blipFill rotWithShape="1">
          <a:blip r:embed="rId3">
            <a:alphaModFix/>
          </a:blip>
          <a:srcRect t="4885" r="63628" b="68628"/>
          <a:stretch/>
        </p:blipFill>
        <p:spPr>
          <a:xfrm>
            <a:off x="116960" y="6071921"/>
            <a:ext cx="1710436" cy="415203"/>
          </a:xfrm>
          <a:prstGeom prst="rect">
            <a:avLst/>
          </a:prstGeom>
          <a:noFill/>
          <a:ln>
            <a:noFill/>
          </a:ln>
        </p:spPr>
      </p:pic>
      <p:pic>
        <p:nvPicPr>
          <p:cNvPr id="338" name="Shape 338"/>
          <p:cNvPicPr preferRelativeResize="0"/>
          <p:nvPr/>
        </p:nvPicPr>
        <p:blipFill rotWithShape="1">
          <a:blip r:embed="rId4">
            <a:alphaModFix/>
          </a:blip>
          <a:srcRect b="21065"/>
          <a:stretch/>
        </p:blipFill>
        <p:spPr>
          <a:xfrm>
            <a:off x="7544409" y="375654"/>
            <a:ext cx="1071904" cy="338179"/>
          </a:xfrm>
          <a:prstGeom prst="rect">
            <a:avLst/>
          </a:prstGeom>
          <a:noFill/>
          <a:ln>
            <a:noFill/>
          </a:ln>
        </p:spPr>
      </p:pic>
      <p:sp>
        <p:nvSpPr>
          <p:cNvPr id="339" name="Shape 339"/>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a:solidFill>
                  <a:srgbClr val="FFFFFF"/>
                </a:solidFill>
                <a:latin typeface="Arial Narrow"/>
                <a:ea typeface="Arial Narrow"/>
                <a:cs typeface="Arial Narrow"/>
                <a:sym typeface="Arial Narrow"/>
              </a:rPr>
              <a:t>GENERATION: YOU EMPLOYED</a:t>
            </a:r>
            <a:endParaRPr/>
          </a:p>
        </p:txBody>
      </p:sp>
      <p:cxnSp>
        <p:nvCxnSpPr>
          <p:cNvPr id="340" name="Shape 340"/>
          <p:cNvCxnSpPr/>
          <p:nvPr/>
        </p:nvCxnSpPr>
        <p:spPr>
          <a:xfrm>
            <a:off x="3769567" y="6406723"/>
            <a:ext cx="1611086" cy="0"/>
          </a:xfrm>
          <a:prstGeom prst="straightConnector1">
            <a:avLst/>
          </a:prstGeom>
          <a:noFill/>
          <a:ln w="9525" cap="flat" cmpd="sng">
            <a:solidFill>
              <a:schemeClr val="lt1"/>
            </a:solidFill>
            <a:prstDash val="solid"/>
            <a:round/>
            <a:headEnd type="none" w="med" len="med"/>
            <a:tailEnd type="none" w="med" len="med"/>
          </a:ln>
        </p:spPr>
      </p:cxnSp>
      <p:sp>
        <p:nvSpPr>
          <p:cNvPr id="341" name="Shape 341"/>
          <p:cNvSpPr txBox="1">
            <a:spLocks noGrp="1"/>
          </p:cNvSpPr>
          <p:nvPr>
            <p:ph type="body" idx="1"/>
          </p:nvPr>
        </p:nvSpPr>
        <p:spPr>
          <a:xfrm>
            <a:off x="580602" y="413571"/>
            <a:ext cx="2667565"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42" name="Shape 342"/>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rgbClr val="FFFFFF"/>
                </a:solidFill>
                <a:latin typeface="Arial"/>
                <a:ea typeface="Arial"/>
                <a:cs typeface="Arial"/>
                <a:sym typeface="Arial"/>
              </a:rPr>
              <a:t>‹Nº›</a:t>
            </a:fld>
            <a:endParaRPr sz="1000">
              <a:solidFill>
                <a:srgbClr val="FFFFFF"/>
              </a:solidFill>
              <a:latin typeface="Arial"/>
              <a:ea typeface="Arial"/>
              <a:cs typeface="Arial"/>
              <a:sym typeface="Arial"/>
            </a:endParaRPr>
          </a:p>
        </p:txBody>
      </p:sp>
      <p:sp>
        <p:nvSpPr>
          <p:cNvPr id="343" name="Shape 343"/>
          <p:cNvSpPr txBox="1">
            <a:spLocks noGrp="1"/>
          </p:cNvSpPr>
          <p:nvPr>
            <p:ph type="title"/>
          </p:nvPr>
        </p:nvSpPr>
        <p:spPr>
          <a:xfrm>
            <a:off x="585216" y="914399"/>
            <a:ext cx="8001000" cy="553990"/>
          </a:xfrm>
          <a:prstGeom prst="rect">
            <a:avLst/>
          </a:prstGeom>
          <a:noFill/>
          <a:ln>
            <a:noFill/>
          </a:ln>
        </p:spPr>
        <p:txBody>
          <a:bodyPr spcFirstLastPara="1" wrap="square" lIns="91425" tIns="91425" rIns="91425" bIns="91425" anchor="t" anchorCtr="0"/>
          <a:lstStyle>
            <a:lvl1pPr marR="0" lvl="0" algn="l" rtl="0">
              <a:lnSpc>
                <a:spcPct val="100000"/>
              </a:lnSpc>
              <a:spcBef>
                <a:spcPts val="600"/>
              </a:spcBef>
              <a:spcAft>
                <a:spcPts val="0"/>
              </a:spcAft>
              <a:buClr>
                <a:schemeClr val="lt1"/>
              </a:buClr>
              <a:buSzPts val="3000"/>
              <a:buFont typeface="Arial"/>
              <a:buNone/>
              <a:defRPr sz="30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Generation Program - Spain">
    <p:bg>
      <p:bgPr>
        <a:solidFill>
          <a:schemeClr val="accent1"/>
        </a:solidFill>
        <a:effectLst/>
      </p:bgPr>
    </p:bg>
    <p:spTree>
      <p:nvGrpSpPr>
        <p:cNvPr id="1" name="Shape 344"/>
        <p:cNvGrpSpPr/>
        <p:nvPr/>
      </p:nvGrpSpPr>
      <p:grpSpPr>
        <a:xfrm>
          <a:off x="0" y="0"/>
          <a:ext cx="0" cy="0"/>
          <a:chOff x="0" y="0"/>
          <a:chExt cx="0" cy="0"/>
        </a:xfrm>
      </p:grpSpPr>
      <p:pic>
        <p:nvPicPr>
          <p:cNvPr id="345" name="Shape 345"/>
          <p:cNvPicPr preferRelativeResize="0"/>
          <p:nvPr/>
        </p:nvPicPr>
        <p:blipFill rotWithShape="1">
          <a:blip r:embed="rId2">
            <a:alphaModFix/>
          </a:blip>
          <a:srcRect/>
          <a:stretch/>
        </p:blipFill>
        <p:spPr>
          <a:xfrm>
            <a:off x="0" y="0"/>
            <a:ext cx="9144000" cy="6856413"/>
          </a:xfrm>
          <a:prstGeom prst="rect">
            <a:avLst/>
          </a:prstGeom>
          <a:noFill/>
          <a:ln>
            <a:noFill/>
          </a:ln>
        </p:spPr>
      </p:pic>
      <p:pic>
        <p:nvPicPr>
          <p:cNvPr id="346" name="Shape 346"/>
          <p:cNvPicPr preferRelativeResize="0"/>
          <p:nvPr/>
        </p:nvPicPr>
        <p:blipFill rotWithShape="1">
          <a:blip r:embed="rId3">
            <a:alphaModFix/>
          </a:blip>
          <a:srcRect l="33462" t="4885" r="48351" b="64206"/>
          <a:stretch/>
        </p:blipFill>
        <p:spPr>
          <a:xfrm>
            <a:off x="116959" y="6036246"/>
            <a:ext cx="935663" cy="530089"/>
          </a:xfrm>
          <a:prstGeom prst="rect">
            <a:avLst/>
          </a:prstGeom>
          <a:noFill/>
          <a:ln>
            <a:noFill/>
          </a:ln>
        </p:spPr>
      </p:pic>
      <p:pic>
        <p:nvPicPr>
          <p:cNvPr id="347" name="Shape 347"/>
          <p:cNvPicPr preferRelativeResize="0"/>
          <p:nvPr/>
        </p:nvPicPr>
        <p:blipFill rotWithShape="1">
          <a:blip r:embed="rId4">
            <a:alphaModFix/>
          </a:blip>
          <a:srcRect b="21065"/>
          <a:stretch/>
        </p:blipFill>
        <p:spPr>
          <a:xfrm>
            <a:off x="7544409" y="375654"/>
            <a:ext cx="1071904" cy="338179"/>
          </a:xfrm>
          <a:prstGeom prst="rect">
            <a:avLst/>
          </a:prstGeom>
          <a:noFill/>
          <a:ln>
            <a:noFill/>
          </a:ln>
        </p:spPr>
      </p:pic>
      <p:sp>
        <p:nvSpPr>
          <p:cNvPr id="348" name="Shape 348"/>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a:solidFill>
                  <a:srgbClr val="FFFFFF"/>
                </a:solidFill>
                <a:latin typeface="Arial Narrow"/>
                <a:ea typeface="Arial Narrow"/>
                <a:cs typeface="Arial Narrow"/>
                <a:sym typeface="Arial Narrow"/>
              </a:rPr>
              <a:t>GENERATION: YOU EMPLOYED</a:t>
            </a:r>
            <a:endParaRPr/>
          </a:p>
        </p:txBody>
      </p:sp>
      <p:cxnSp>
        <p:nvCxnSpPr>
          <p:cNvPr id="349" name="Shape 349"/>
          <p:cNvCxnSpPr/>
          <p:nvPr/>
        </p:nvCxnSpPr>
        <p:spPr>
          <a:xfrm>
            <a:off x="3769567" y="6406723"/>
            <a:ext cx="1611086" cy="0"/>
          </a:xfrm>
          <a:prstGeom prst="straightConnector1">
            <a:avLst/>
          </a:prstGeom>
          <a:noFill/>
          <a:ln w="9525" cap="flat" cmpd="sng">
            <a:solidFill>
              <a:schemeClr val="lt1"/>
            </a:solidFill>
            <a:prstDash val="solid"/>
            <a:round/>
            <a:headEnd type="none" w="med" len="med"/>
            <a:tailEnd type="none" w="med" len="med"/>
          </a:ln>
        </p:spPr>
      </p:cxnSp>
      <p:sp>
        <p:nvSpPr>
          <p:cNvPr id="350" name="Shape 350"/>
          <p:cNvSpPr txBox="1">
            <a:spLocks noGrp="1"/>
          </p:cNvSpPr>
          <p:nvPr>
            <p:ph type="body" idx="1"/>
          </p:nvPr>
        </p:nvSpPr>
        <p:spPr>
          <a:xfrm>
            <a:off x="580602" y="413571"/>
            <a:ext cx="2667565"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51" name="Shape 351"/>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rgbClr val="FFFFFF"/>
                </a:solidFill>
                <a:latin typeface="Arial"/>
                <a:ea typeface="Arial"/>
                <a:cs typeface="Arial"/>
                <a:sym typeface="Arial"/>
              </a:rPr>
              <a:t>‹Nº›</a:t>
            </a:fld>
            <a:endParaRPr sz="1000">
              <a:solidFill>
                <a:srgbClr val="FFFFFF"/>
              </a:solidFill>
              <a:latin typeface="Arial"/>
              <a:ea typeface="Arial"/>
              <a:cs typeface="Arial"/>
              <a:sym typeface="Arial"/>
            </a:endParaRPr>
          </a:p>
        </p:txBody>
      </p:sp>
      <p:sp>
        <p:nvSpPr>
          <p:cNvPr id="352" name="Shape 352"/>
          <p:cNvSpPr txBox="1">
            <a:spLocks noGrp="1"/>
          </p:cNvSpPr>
          <p:nvPr>
            <p:ph type="title"/>
          </p:nvPr>
        </p:nvSpPr>
        <p:spPr>
          <a:xfrm>
            <a:off x="585216" y="914399"/>
            <a:ext cx="8001000" cy="553990"/>
          </a:xfrm>
          <a:prstGeom prst="rect">
            <a:avLst/>
          </a:prstGeom>
          <a:noFill/>
          <a:ln>
            <a:noFill/>
          </a:ln>
        </p:spPr>
        <p:txBody>
          <a:bodyPr spcFirstLastPara="1" wrap="square" lIns="91425" tIns="91425" rIns="91425" bIns="91425" anchor="t" anchorCtr="0"/>
          <a:lstStyle>
            <a:lvl1pPr marR="0" lvl="0" algn="l" rtl="0">
              <a:lnSpc>
                <a:spcPct val="100000"/>
              </a:lnSpc>
              <a:spcBef>
                <a:spcPts val="600"/>
              </a:spcBef>
              <a:spcAft>
                <a:spcPts val="0"/>
              </a:spcAft>
              <a:buClr>
                <a:schemeClr val="lt1"/>
              </a:buClr>
              <a:buSzPts val="3000"/>
              <a:buFont typeface="Arial"/>
              <a:buNone/>
              <a:defRPr sz="30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Generation Program - Kenya">
    <p:bg>
      <p:bgPr>
        <a:solidFill>
          <a:schemeClr val="accent1"/>
        </a:solidFill>
        <a:effectLst/>
      </p:bgPr>
    </p:bg>
    <p:spTree>
      <p:nvGrpSpPr>
        <p:cNvPr id="1" name="Shape 353"/>
        <p:cNvGrpSpPr/>
        <p:nvPr/>
      </p:nvGrpSpPr>
      <p:grpSpPr>
        <a:xfrm>
          <a:off x="0" y="0"/>
          <a:ext cx="0" cy="0"/>
          <a:chOff x="0" y="0"/>
          <a:chExt cx="0" cy="0"/>
        </a:xfrm>
      </p:grpSpPr>
      <p:pic>
        <p:nvPicPr>
          <p:cNvPr id="354" name="Shape 354"/>
          <p:cNvPicPr preferRelativeResize="0"/>
          <p:nvPr/>
        </p:nvPicPr>
        <p:blipFill rotWithShape="1">
          <a:blip r:embed="rId2">
            <a:alphaModFix/>
          </a:blip>
          <a:srcRect/>
          <a:stretch/>
        </p:blipFill>
        <p:spPr>
          <a:xfrm>
            <a:off x="0" y="0"/>
            <a:ext cx="9144000" cy="6856413"/>
          </a:xfrm>
          <a:prstGeom prst="rect">
            <a:avLst/>
          </a:prstGeom>
          <a:noFill/>
          <a:ln>
            <a:noFill/>
          </a:ln>
        </p:spPr>
      </p:pic>
      <p:pic>
        <p:nvPicPr>
          <p:cNvPr id="355" name="Shape 355"/>
          <p:cNvPicPr preferRelativeResize="0"/>
          <p:nvPr/>
        </p:nvPicPr>
        <p:blipFill rotWithShape="1">
          <a:blip r:embed="rId3">
            <a:alphaModFix/>
          </a:blip>
          <a:srcRect l="66115" t="4885" r="15699" b="64206"/>
          <a:stretch/>
        </p:blipFill>
        <p:spPr>
          <a:xfrm>
            <a:off x="116959" y="6036246"/>
            <a:ext cx="935663" cy="530089"/>
          </a:xfrm>
          <a:prstGeom prst="rect">
            <a:avLst/>
          </a:prstGeom>
          <a:noFill/>
          <a:ln>
            <a:noFill/>
          </a:ln>
        </p:spPr>
      </p:pic>
      <p:pic>
        <p:nvPicPr>
          <p:cNvPr id="356" name="Shape 356"/>
          <p:cNvPicPr preferRelativeResize="0"/>
          <p:nvPr/>
        </p:nvPicPr>
        <p:blipFill rotWithShape="1">
          <a:blip r:embed="rId4">
            <a:alphaModFix/>
          </a:blip>
          <a:srcRect b="21065"/>
          <a:stretch/>
        </p:blipFill>
        <p:spPr>
          <a:xfrm>
            <a:off x="7544409" y="375654"/>
            <a:ext cx="1071904" cy="338179"/>
          </a:xfrm>
          <a:prstGeom prst="rect">
            <a:avLst/>
          </a:prstGeom>
          <a:noFill/>
          <a:ln>
            <a:noFill/>
          </a:ln>
        </p:spPr>
      </p:pic>
      <p:sp>
        <p:nvSpPr>
          <p:cNvPr id="357" name="Shape 357"/>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a:solidFill>
                  <a:srgbClr val="FFFFFF"/>
                </a:solidFill>
                <a:latin typeface="Arial Narrow"/>
                <a:ea typeface="Arial Narrow"/>
                <a:cs typeface="Arial Narrow"/>
                <a:sym typeface="Arial Narrow"/>
              </a:rPr>
              <a:t>GENERATION: YOU EMPLOYED</a:t>
            </a:r>
            <a:endParaRPr/>
          </a:p>
        </p:txBody>
      </p:sp>
      <p:cxnSp>
        <p:nvCxnSpPr>
          <p:cNvPr id="358" name="Shape 358"/>
          <p:cNvCxnSpPr/>
          <p:nvPr/>
        </p:nvCxnSpPr>
        <p:spPr>
          <a:xfrm>
            <a:off x="3769567" y="6406723"/>
            <a:ext cx="1611086" cy="0"/>
          </a:xfrm>
          <a:prstGeom prst="straightConnector1">
            <a:avLst/>
          </a:prstGeom>
          <a:noFill/>
          <a:ln w="9525" cap="flat" cmpd="sng">
            <a:solidFill>
              <a:schemeClr val="lt1"/>
            </a:solidFill>
            <a:prstDash val="solid"/>
            <a:round/>
            <a:headEnd type="none" w="med" len="med"/>
            <a:tailEnd type="none" w="med" len="med"/>
          </a:ln>
        </p:spPr>
      </p:cxnSp>
      <p:sp>
        <p:nvSpPr>
          <p:cNvPr id="359" name="Shape 359"/>
          <p:cNvSpPr txBox="1">
            <a:spLocks noGrp="1"/>
          </p:cNvSpPr>
          <p:nvPr>
            <p:ph type="body" idx="1"/>
          </p:nvPr>
        </p:nvSpPr>
        <p:spPr>
          <a:xfrm>
            <a:off x="580602" y="413571"/>
            <a:ext cx="2667565"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60" name="Shape 360"/>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rgbClr val="FFFFFF"/>
                </a:solidFill>
                <a:latin typeface="Arial"/>
                <a:ea typeface="Arial"/>
                <a:cs typeface="Arial"/>
                <a:sym typeface="Arial"/>
              </a:rPr>
              <a:t>‹Nº›</a:t>
            </a:fld>
            <a:endParaRPr sz="1000">
              <a:solidFill>
                <a:srgbClr val="FFFFFF"/>
              </a:solidFill>
              <a:latin typeface="Arial"/>
              <a:ea typeface="Arial"/>
              <a:cs typeface="Arial"/>
              <a:sym typeface="Arial"/>
            </a:endParaRPr>
          </a:p>
        </p:txBody>
      </p:sp>
      <p:sp>
        <p:nvSpPr>
          <p:cNvPr id="361" name="Shape 361"/>
          <p:cNvSpPr txBox="1">
            <a:spLocks noGrp="1"/>
          </p:cNvSpPr>
          <p:nvPr>
            <p:ph type="title"/>
          </p:nvPr>
        </p:nvSpPr>
        <p:spPr>
          <a:xfrm>
            <a:off x="585216" y="914399"/>
            <a:ext cx="8001000" cy="553990"/>
          </a:xfrm>
          <a:prstGeom prst="rect">
            <a:avLst/>
          </a:prstGeom>
          <a:noFill/>
          <a:ln>
            <a:noFill/>
          </a:ln>
        </p:spPr>
        <p:txBody>
          <a:bodyPr spcFirstLastPara="1" wrap="square" lIns="91425" tIns="91425" rIns="91425" bIns="91425" anchor="t" anchorCtr="0"/>
          <a:lstStyle>
            <a:lvl1pPr marR="0" lvl="0" algn="l" rtl="0">
              <a:lnSpc>
                <a:spcPct val="100000"/>
              </a:lnSpc>
              <a:spcBef>
                <a:spcPts val="600"/>
              </a:spcBef>
              <a:spcAft>
                <a:spcPts val="0"/>
              </a:spcAft>
              <a:buClr>
                <a:schemeClr val="lt1"/>
              </a:buClr>
              <a:buSzPts val="3000"/>
              <a:buFont typeface="Arial"/>
              <a:buNone/>
              <a:defRPr sz="30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Generation Program - India">
    <p:bg>
      <p:bgPr>
        <a:solidFill>
          <a:schemeClr val="accent1"/>
        </a:solidFill>
        <a:effectLst/>
      </p:bgPr>
    </p:bg>
    <p:spTree>
      <p:nvGrpSpPr>
        <p:cNvPr id="1" name="Shape 362"/>
        <p:cNvGrpSpPr/>
        <p:nvPr/>
      </p:nvGrpSpPr>
      <p:grpSpPr>
        <a:xfrm>
          <a:off x="0" y="0"/>
          <a:ext cx="0" cy="0"/>
          <a:chOff x="0" y="0"/>
          <a:chExt cx="0" cy="0"/>
        </a:xfrm>
      </p:grpSpPr>
      <p:pic>
        <p:nvPicPr>
          <p:cNvPr id="363" name="Shape 363"/>
          <p:cNvPicPr preferRelativeResize="0"/>
          <p:nvPr/>
        </p:nvPicPr>
        <p:blipFill rotWithShape="1">
          <a:blip r:embed="rId2">
            <a:alphaModFix/>
          </a:blip>
          <a:srcRect/>
          <a:stretch/>
        </p:blipFill>
        <p:spPr>
          <a:xfrm>
            <a:off x="0" y="0"/>
            <a:ext cx="9144000" cy="6856413"/>
          </a:xfrm>
          <a:prstGeom prst="rect">
            <a:avLst/>
          </a:prstGeom>
          <a:noFill/>
          <a:ln>
            <a:noFill/>
          </a:ln>
        </p:spPr>
      </p:pic>
      <p:pic>
        <p:nvPicPr>
          <p:cNvPr id="364" name="Shape 364"/>
          <p:cNvPicPr preferRelativeResize="0"/>
          <p:nvPr/>
        </p:nvPicPr>
        <p:blipFill rotWithShape="1">
          <a:blip r:embed="rId3">
            <a:alphaModFix/>
          </a:blip>
          <a:srcRect l="50000" t="4885" r="31814" b="64206"/>
          <a:stretch/>
        </p:blipFill>
        <p:spPr>
          <a:xfrm>
            <a:off x="116959" y="6036246"/>
            <a:ext cx="935663" cy="530089"/>
          </a:xfrm>
          <a:prstGeom prst="rect">
            <a:avLst/>
          </a:prstGeom>
          <a:noFill/>
          <a:ln>
            <a:noFill/>
          </a:ln>
        </p:spPr>
      </p:pic>
      <p:pic>
        <p:nvPicPr>
          <p:cNvPr id="365" name="Shape 365"/>
          <p:cNvPicPr preferRelativeResize="0"/>
          <p:nvPr/>
        </p:nvPicPr>
        <p:blipFill rotWithShape="1">
          <a:blip r:embed="rId4">
            <a:alphaModFix/>
          </a:blip>
          <a:srcRect b="21065"/>
          <a:stretch/>
        </p:blipFill>
        <p:spPr>
          <a:xfrm>
            <a:off x="7544409" y="375654"/>
            <a:ext cx="1071904" cy="338179"/>
          </a:xfrm>
          <a:prstGeom prst="rect">
            <a:avLst/>
          </a:prstGeom>
          <a:noFill/>
          <a:ln>
            <a:noFill/>
          </a:ln>
        </p:spPr>
      </p:pic>
      <p:sp>
        <p:nvSpPr>
          <p:cNvPr id="366" name="Shape 366"/>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a:solidFill>
                  <a:srgbClr val="FFFFFF"/>
                </a:solidFill>
                <a:latin typeface="Arial Narrow"/>
                <a:ea typeface="Arial Narrow"/>
                <a:cs typeface="Arial Narrow"/>
                <a:sym typeface="Arial Narrow"/>
              </a:rPr>
              <a:t>GENERATION: YOU EMPLOYED</a:t>
            </a:r>
            <a:endParaRPr/>
          </a:p>
        </p:txBody>
      </p:sp>
      <p:cxnSp>
        <p:nvCxnSpPr>
          <p:cNvPr id="367" name="Shape 367"/>
          <p:cNvCxnSpPr/>
          <p:nvPr/>
        </p:nvCxnSpPr>
        <p:spPr>
          <a:xfrm>
            <a:off x="3769567" y="6406723"/>
            <a:ext cx="1611086" cy="0"/>
          </a:xfrm>
          <a:prstGeom prst="straightConnector1">
            <a:avLst/>
          </a:prstGeom>
          <a:noFill/>
          <a:ln w="9525" cap="flat" cmpd="sng">
            <a:solidFill>
              <a:schemeClr val="lt1"/>
            </a:solidFill>
            <a:prstDash val="solid"/>
            <a:round/>
            <a:headEnd type="none" w="med" len="med"/>
            <a:tailEnd type="none" w="med" len="med"/>
          </a:ln>
        </p:spPr>
      </p:cxnSp>
      <p:sp>
        <p:nvSpPr>
          <p:cNvPr id="368" name="Shape 368"/>
          <p:cNvSpPr txBox="1">
            <a:spLocks noGrp="1"/>
          </p:cNvSpPr>
          <p:nvPr>
            <p:ph type="body" idx="1"/>
          </p:nvPr>
        </p:nvSpPr>
        <p:spPr>
          <a:xfrm>
            <a:off x="580602" y="413571"/>
            <a:ext cx="2667565"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69" name="Shape 369"/>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rgbClr val="FFFFFF"/>
                </a:solidFill>
                <a:latin typeface="Arial"/>
                <a:ea typeface="Arial"/>
                <a:cs typeface="Arial"/>
                <a:sym typeface="Arial"/>
              </a:rPr>
              <a:t>‹Nº›</a:t>
            </a:fld>
            <a:endParaRPr sz="1000">
              <a:solidFill>
                <a:srgbClr val="FFFFFF"/>
              </a:solidFill>
              <a:latin typeface="Arial"/>
              <a:ea typeface="Arial"/>
              <a:cs typeface="Arial"/>
              <a:sym typeface="Arial"/>
            </a:endParaRPr>
          </a:p>
        </p:txBody>
      </p:sp>
      <p:sp>
        <p:nvSpPr>
          <p:cNvPr id="370" name="Shape 370"/>
          <p:cNvSpPr txBox="1">
            <a:spLocks noGrp="1"/>
          </p:cNvSpPr>
          <p:nvPr>
            <p:ph type="title"/>
          </p:nvPr>
        </p:nvSpPr>
        <p:spPr>
          <a:xfrm>
            <a:off x="585216" y="914399"/>
            <a:ext cx="8001000" cy="553990"/>
          </a:xfrm>
          <a:prstGeom prst="rect">
            <a:avLst/>
          </a:prstGeom>
          <a:noFill/>
          <a:ln>
            <a:noFill/>
          </a:ln>
        </p:spPr>
        <p:txBody>
          <a:bodyPr spcFirstLastPara="1" wrap="square" lIns="91425" tIns="91425" rIns="91425" bIns="91425" anchor="t" anchorCtr="0"/>
          <a:lstStyle>
            <a:lvl1pPr marR="0" lvl="0" algn="l" rtl="0">
              <a:lnSpc>
                <a:spcPct val="100000"/>
              </a:lnSpc>
              <a:spcBef>
                <a:spcPts val="600"/>
              </a:spcBef>
              <a:spcAft>
                <a:spcPts val="0"/>
              </a:spcAft>
              <a:buClr>
                <a:schemeClr val="lt1"/>
              </a:buClr>
              <a:buSzPts val="3000"/>
              <a:buFont typeface="Arial"/>
              <a:buNone/>
              <a:defRPr sz="30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Generation Program - Mexico">
    <p:bg>
      <p:bgPr>
        <a:solidFill>
          <a:schemeClr val="accent1"/>
        </a:solidFill>
        <a:effectLst/>
      </p:bgPr>
    </p:bg>
    <p:spTree>
      <p:nvGrpSpPr>
        <p:cNvPr id="1" name="Shape 371"/>
        <p:cNvGrpSpPr/>
        <p:nvPr/>
      </p:nvGrpSpPr>
      <p:grpSpPr>
        <a:xfrm>
          <a:off x="0" y="0"/>
          <a:ext cx="0" cy="0"/>
          <a:chOff x="0" y="0"/>
          <a:chExt cx="0" cy="0"/>
        </a:xfrm>
      </p:grpSpPr>
      <p:pic>
        <p:nvPicPr>
          <p:cNvPr id="372" name="Shape 372"/>
          <p:cNvPicPr preferRelativeResize="0"/>
          <p:nvPr/>
        </p:nvPicPr>
        <p:blipFill rotWithShape="1">
          <a:blip r:embed="rId2">
            <a:alphaModFix/>
          </a:blip>
          <a:srcRect/>
          <a:stretch/>
        </p:blipFill>
        <p:spPr>
          <a:xfrm>
            <a:off x="-2311" y="19843"/>
            <a:ext cx="9144000" cy="6856413"/>
          </a:xfrm>
          <a:prstGeom prst="rect">
            <a:avLst/>
          </a:prstGeom>
          <a:noFill/>
          <a:ln>
            <a:noFill/>
          </a:ln>
        </p:spPr>
      </p:pic>
      <p:pic>
        <p:nvPicPr>
          <p:cNvPr id="373" name="Shape 373"/>
          <p:cNvPicPr preferRelativeResize="0"/>
          <p:nvPr/>
        </p:nvPicPr>
        <p:blipFill rotWithShape="1">
          <a:blip r:embed="rId3">
            <a:alphaModFix/>
          </a:blip>
          <a:srcRect l="83681" t="4885" r="-1866" b="64206"/>
          <a:stretch/>
        </p:blipFill>
        <p:spPr>
          <a:xfrm>
            <a:off x="116959" y="6036246"/>
            <a:ext cx="935663" cy="530089"/>
          </a:xfrm>
          <a:prstGeom prst="rect">
            <a:avLst/>
          </a:prstGeom>
          <a:noFill/>
          <a:ln>
            <a:noFill/>
          </a:ln>
        </p:spPr>
      </p:pic>
      <p:pic>
        <p:nvPicPr>
          <p:cNvPr id="374" name="Shape 374"/>
          <p:cNvPicPr preferRelativeResize="0"/>
          <p:nvPr/>
        </p:nvPicPr>
        <p:blipFill rotWithShape="1">
          <a:blip r:embed="rId4">
            <a:alphaModFix/>
          </a:blip>
          <a:srcRect b="21065"/>
          <a:stretch/>
        </p:blipFill>
        <p:spPr>
          <a:xfrm>
            <a:off x="7544409" y="375654"/>
            <a:ext cx="1071904" cy="338179"/>
          </a:xfrm>
          <a:prstGeom prst="rect">
            <a:avLst/>
          </a:prstGeom>
          <a:noFill/>
          <a:ln>
            <a:noFill/>
          </a:ln>
        </p:spPr>
      </p:pic>
      <p:sp>
        <p:nvSpPr>
          <p:cNvPr id="375" name="Shape 375"/>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a:solidFill>
                  <a:srgbClr val="FFFFFF"/>
                </a:solidFill>
                <a:latin typeface="Arial Narrow"/>
                <a:ea typeface="Arial Narrow"/>
                <a:cs typeface="Arial Narrow"/>
                <a:sym typeface="Arial Narrow"/>
              </a:rPr>
              <a:t>GENERATION: YOU EMPLOYED</a:t>
            </a:r>
            <a:endParaRPr/>
          </a:p>
        </p:txBody>
      </p:sp>
      <p:cxnSp>
        <p:nvCxnSpPr>
          <p:cNvPr id="376" name="Shape 376"/>
          <p:cNvCxnSpPr/>
          <p:nvPr/>
        </p:nvCxnSpPr>
        <p:spPr>
          <a:xfrm>
            <a:off x="3769567" y="6406723"/>
            <a:ext cx="1611086" cy="0"/>
          </a:xfrm>
          <a:prstGeom prst="straightConnector1">
            <a:avLst/>
          </a:prstGeom>
          <a:noFill/>
          <a:ln w="9525" cap="flat" cmpd="sng">
            <a:solidFill>
              <a:schemeClr val="lt1"/>
            </a:solidFill>
            <a:prstDash val="solid"/>
            <a:round/>
            <a:headEnd type="none" w="med" len="med"/>
            <a:tailEnd type="none" w="med" len="med"/>
          </a:ln>
        </p:spPr>
      </p:cxnSp>
      <p:sp>
        <p:nvSpPr>
          <p:cNvPr id="377" name="Shape 377"/>
          <p:cNvSpPr txBox="1">
            <a:spLocks noGrp="1"/>
          </p:cNvSpPr>
          <p:nvPr>
            <p:ph type="body" idx="1"/>
          </p:nvPr>
        </p:nvSpPr>
        <p:spPr>
          <a:xfrm>
            <a:off x="580602" y="413571"/>
            <a:ext cx="2667565"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78" name="Shape 378"/>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rgbClr val="FFFFFF"/>
                </a:solidFill>
                <a:latin typeface="Arial"/>
                <a:ea typeface="Arial"/>
                <a:cs typeface="Arial"/>
                <a:sym typeface="Arial"/>
              </a:rPr>
              <a:t>‹Nº›</a:t>
            </a:fld>
            <a:endParaRPr sz="1000">
              <a:solidFill>
                <a:srgbClr val="FFFFFF"/>
              </a:solidFill>
              <a:latin typeface="Arial"/>
              <a:ea typeface="Arial"/>
              <a:cs typeface="Arial"/>
              <a:sym typeface="Arial"/>
            </a:endParaRPr>
          </a:p>
        </p:txBody>
      </p:sp>
      <p:sp>
        <p:nvSpPr>
          <p:cNvPr id="379" name="Shape 379"/>
          <p:cNvSpPr txBox="1">
            <a:spLocks noGrp="1"/>
          </p:cNvSpPr>
          <p:nvPr>
            <p:ph type="title"/>
          </p:nvPr>
        </p:nvSpPr>
        <p:spPr>
          <a:xfrm>
            <a:off x="585216" y="914399"/>
            <a:ext cx="8001000" cy="553990"/>
          </a:xfrm>
          <a:prstGeom prst="rect">
            <a:avLst/>
          </a:prstGeom>
          <a:noFill/>
          <a:ln>
            <a:noFill/>
          </a:ln>
        </p:spPr>
        <p:txBody>
          <a:bodyPr spcFirstLastPara="1" wrap="square" lIns="91425" tIns="91425" rIns="91425" bIns="91425" anchor="t" anchorCtr="0"/>
          <a:lstStyle>
            <a:lvl1pPr marR="0" lvl="0" algn="l" rtl="0">
              <a:lnSpc>
                <a:spcPct val="100000"/>
              </a:lnSpc>
              <a:spcBef>
                <a:spcPts val="600"/>
              </a:spcBef>
              <a:spcAft>
                <a:spcPts val="0"/>
              </a:spcAft>
              <a:buClr>
                <a:schemeClr val="lt1"/>
              </a:buClr>
              <a:buSzPts val="3000"/>
              <a:buFont typeface="Arial"/>
              <a:buNone/>
              <a:defRPr sz="30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Generation Young Adult - USA">
    <p:bg>
      <p:bgPr>
        <a:solidFill>
          <a:schemeClr val="accent2"/>
        </a:solidFill>
        <a:effectLst/>
      </p:bgPr>
    </p:bg>
    <p:spTree>
      <p:nvGrpSpPr>
        <p:cNvPr id="1" name="Shape 384"/>
        <p:cNvGrpSpPr/>
        <p:nvPr/>
      </p:nvGrpSpPr>
      <p:grpSpPr>
        <a:xfrm>
          <a:off x="0" y="0"/>
          <a:ext cx="0" cy="0"/>
          <a:chOff x="0" y="0"/>
          <a:chExt cx="0" cy="0"/>
        </a:xfrm>
      </p:grpSpPr>
      <p:pic>
        <p:nvPicPr>
          <p:cNvPr id="385" name="Shape 385"/>
          <p:cNvPicPr preferRelativeResize="0"/>
          <p:nvPr/>
        </p:nvPicPr>
        <p:blipFill rotWithShape="1">
          <a:blip r:embed="rId2">
            <a:alphaModFix/>
          </a:blip>
          <a:srcRect/>
          <a:stretch/>
        </p:blipFill>
        <p:spPr>
          <a:xfrm>
            <a:off x="0" y="1052291"/>
            <a:ext cx="4554537" cy="4959045"/>
          </a:xfrm>
          <a:prstGeom prst="rect">
            <a:avLst/>
          </a:prstGeom>
          <a:noFill/>
          <a:ln>
            <a:noFill/>
          </a:ln>
        </p:spPr>
      </p:pic>
      <p:sp>
        <p:nvSpPr>
          <p:cNvPr id="386" name="Shape 386"/>
          <p:cNvSpPr/>
          <p:nvPr/>
        </p:nvSpPr>
        <p:spPr>
          <a:xfrm>
            <a:off x="4554537" y="1052291"/>
            <a:ext cx="4589463" cy="495904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7" name="Shape 387"/>
          <p:cNvSpPr txBox="1">
            <a:spLocks noGrp="1"/>
          </p:cNvSpPr>
          <p:nvPr>
            <p:ph type="body" idx="1"/>
          </p:nvPr>
        </p:nvSpPr>
        <p:spPr>
          <a:xfrm>
            <a:off x="580602" y="413571"/>
            <a:ext cx="2778424"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388" name="Shape 388"/>
          <p:cNvPicPr preferRelativeResize="0"/>
          <p:nvPr/>
        </p:nvPicPr>
        <p:blipFill rotWithShape="1">
          <a:blip r:embed="rId3">
            <a:alphaModFix/>
          </a:blip>
          <a:srcRect b="21065"/>
          <a:stretch/>
        </p:blipFill>
        <p:spPr>
          <a:xfrm>
            <a:off x="7544409" y="375654"/>
            <a:ext cx="1071904" cy="338179"/>
          </a:xfrm>
          <a:prstGeom prst="rect">
            <a:avLst/>
          </a:prstGeom>
          <a:noFill/>
          <a:ln>
            <a:noFill/>
          </a:ln>
        </p:spPr>
      </p:pic>
      <p:sp>
        <p:nvSpPr>
          <p:cNvPr id="389" name="Shape 389"/>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a:solidFill>
                  <a:srgbClr val="FFFFFF"/>
                </a:solidFill>
                <a:latin typeface="Arial Narrow"/>
                <a:ea typeface="Arial Narrow"/>
                <a:cs typeface="Arial Narrow"/>
                <a:sym typeface="Arial Narrow"/>
              </a:rPr>
              <a:t>GENERATION: YOU EMPLOYED</a:t>
            </a:r>
            <a:endParaRPr/>
          </a:p>
        </p:txBody>
      </p:sp>
      <p:cxnSp>
        <p:nvCxnSpPr>
          <p:cNvPr id="390" name="Shape 390"/>
          <p:cNvCxnSpPr/>
          <p:nvPr/>
        </p:nvCxnSpPr>
        <p:spPr>
          <a:xfrm>
            <a:off x="3813048" y="6406723"/>
            <a:ext cx="1527048" cy="0"/>
          </a:xfrm>
          <a:prstGeom prst="straightConnector1">
            <a:avLst/>
          </a:prstGeom>
          <a:noFill/>
          <a:ln w="9525" cap="flat" cmpd="sng">
            <a:solidFill>
              <a:schemeClr val="lt1"/>
            </a:solidFill>
            <a:prstDash val="solid"/>
            <a:round/>
            <a:headEnd type="none" w="med" len="med"/>
            <a:tailEnd type="none" w="med" len="med"/>
          </a:ln>
        </p:spPr>
      </p:cxnSp>
      <p:sp>
        <p:nvSpPr>
          <p:cNvPr id="391" name="Shape 391"/>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chemeClr val="lt1"/>
                </a:solidFill>
                <a:latin typeface="Arial"/>
                <a:ea typeface="Arial"/>
                <a:cs typeface="Arial"/>
                <a:sym typeface="Arial"/>
              </a:rPr>
              <a:t>‹Nº›</a:t>
            </a:fld>
            <a:endParaRPr sz="1000">
              <a:solidFill>
                <a:schemeClr val="lt1"/>
              </a:solidFill>
              <a:latin typeface="Arial"/>
              <a:ea typeface="Arial"/>
              <a:cs typeface="Arial"/>
              <a:sym typeface="Arial"/>
            </a:endParaRPr>
          </a:p>
        </p:txBody>
      </p:sp>
      <p:sp>
        <p:nvSpPr>
          <p:cNvPr id="392" name="Shape 392"/>
          <p:cNvSpPr txBox="1">
            <a:spLocks noGrp="1"/>
          </p:cNvSpPr>
          <p:nvPr>
            <p:ph type="body" idx="2"/>
          </p:nvPr>
        </p:nvSpPr>
        <p:spPr>
          <a:xfrm>
            <a:off x="4923808" y="1699310"/>
            <a:ext cx="4042770" cy="3908872"/>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55600" algn="l" rtl="0">
              <a:lnSpc>
                <a:spcPct val="100000"/>
              </a:lnSpc>
              <a:spcBef>
                <a:spcPts val="120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120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120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120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12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393" name="Shape 393"/>
          <p:cNvPicPr preferRelativeResize="0"/>
          <p:nvPr/>
        </p:nvPicPr>
        <p:blipFill rotWithShape="1">
          <a:blip r:embed="rId4">
            <a:alphaModFix/>
          </a:blip>
          <a:srcRect t="4885" r="63628" b="68628"/>
          <a:stretch/>
        </p:blipFill>
        <p:spPr>
          <a:xfrm>
            <a:off x="116960" y="6188151"/>
            <a:ext cx="1710436" cy="415203"/>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Generation Young Adult - SPAIN">
    <p:bg>
      <p:bgPr>
        <a:solidFill>
          <a:schemeClr val="accent2"/>
        </a:solidFill>
        <a:effectLst/>
      </p:bgPr>
    </p:bg>
    <p:spTree>
      <p:nvGrpSpPr>
        <p:cNvPr id="1" name="Shape 394"/>
        <p:cNvGrpSpPr/>
        <p:nvPr/>
      </p:nvGrpSpPr>
      <p:grpSpPr>
        <a:xfrm>
          <a:off x="0" y="0"/>
          <a:ext cx="0" cy="0"/>
          <a:chOff x="0" y="0"/>
          <a:chExt cx="0" cy="0"/>
        </a:xfrm>
      </p:grpSpPr>
      <p:pic>
        <p:nvPicPr>
          <p:cNvPr id="395" name="Shape 395" descr="madrid-7853"/>
          <p:cNvPicPr preferRelativeResize="0"/>
          <p:nvPr/>
        </p:nvPicPr>
        <p:blipFill rotWithShape="1">
          <a:blip r:embed="rId2">
            <a:alphaModFix/>
          </a:blip>
          <a:srcRect/>
          <a:stretch/>
        </p:blipFill>
        <p:spPr>
          <a:xfrm>
            <a:off x="0" y="1051560"/>
            <a:ext cx="4711708" cy="4954712"/>
          </a:xfrm>
          <a:prstGeom prst="rect">
            <a:avLst/>
          </a:prstGeom>
          <a:noFill/>
          <a:ln>
            <a:noFill/>
          </a:ln>
        </p:spPr>
      </p:pic>
      <p:sp>
        <p:nvSpPr>
          <p:cNvPr id="396" name="Shape 396"/>
          <p:cNvSpPr txBox="1">
            <a:spLocks noGrp="1"/>
          </p:cNvSpPr>
          <p:nvPr>
            <p:ph type="body" idx="1"/>
          </p:nvPr>
        </p:nvSpPr>
        <p:spPr>
          <a:xfrm>
            <a:off x="580602" y="413571"/>
            <a:ext cx="2778424"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397" name="Shape 397"/>
          <p:cNvPicPr preferRelativeResize="0"/>
          <p:nvPr/>
        </p:nvPicPr>
        <p:blipFill rotWithShape="1">
          <a:blip r:embed="rId3">
            <a:alphaModFix/>
          </a:blip>
          <a:srcRect b="21065"/>
          <a:stretch/>
        </p:blipFill>
        <p:spPr>
          <a:xfrm>
            <a:off x="7544409" y="375654"/>
            <a:ext cx="1071904" cy="338179"/>
          </a:xfrm>
          <a:prstGeom prst="rect">
            <a:avLst/>
          </a:prstGeom>
          <a:noFill/>
          <a:ln>
            <a:noFill/>
          </a:ln>
        </p:spPr>
      </p:pic>
      <p:sp>
        <p:nvSpPr>
          <p:cNvPr id="398" name="Shape 398"/>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a:solidFill>
                  <a:srgbClr val="FFFFFF"/>
                </a:solidFill>
                <a:latin typeface="Arial Narrow"/>
                <a:ea typeface="Arial Narrow"/>
                <a:cs typeface="Arial Narrow"/>
                <a:sym typeface="Arial Narrow"/>
              </a:rPr>
              <a:t>GENERATION: YOU EMPLOYED</a:t>
            </a:r>
            <a:endParaRPr/>
          </a:p>
        </p:txBody>
      </p:sp>
      <p:cxnSp>
        <p:nvCxnSpPr>
          <p:cNvPr id="399" name="Shape 399"/>
          <p:cNvCxnSpPr/>
          <p:nvPr/>
        </p:nvCxnSpPr>
        <p:spPr>
          <a:xfrm>
            <a:off x="3813048" y="6406723"/>
            <a:ext cx="1527048" cy="0"/>
          </a:xfrm>
          <a:prstGeom prst="straightConnector1">
            <a:avLst/>
          </a:prstGeom>
          <a:noFill/>
          <a:ln w="9525" cap="flat" cmpd="sng">
            <a:solidFill>
              <a:schemeClr val="lt1"/>
            </a:solidFill>
            <a:prstDash val="solid"/>
            <a:round/>
            <a:headEnd type="none" w="med" len="med"/>
            <a:tailEnd type="none" w="med" len="med"/>
          </a:ln>
        </p:spPr>
      </p:cxnSp>
      <p:sp>
        <p:nvSpPr>
          <p:cNvPr id="400" name="Shape 400"/>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chemeClr val="lt1"/>
                </a:solidFill>
                <a:latin typeface="Arial"/>
                <a:ea typeface="Arial"/>
                <a:cs typeface="Arial"/>
                <a:sym typeface="Arial"/>
              </a:rPr>
              <a:t>‹Nº›</a:t>
            </a:fld>
            <a:endParaRPr sz="1000">
              <a:solidFill>
                <a:schemeClr val="lt1"/>
              </a:solidFill>
              <a:latin typeface="Arial"/>
              <a:ea typeface="Arial"/>
              <a:cs typeface="Arial"/>
              <a:sym typeface="Arial"/>
            </a:endParaRPr>
          </a:p>
        </p:txBody>
      </p:sp>
      <p:sp>
        <p:nvSpPr>
          <p:cNvPr id="401" name="Shape 401"/>
          <p:cNvSpPr/>
          <p:nvPr/>
        </p:nvSpPr>
        <p:spPr>
          <a:xfrm>
            <a:off x="4554537" y="1052291"/>
            <a:ext cx="4589463" cy="495904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02" name="Shape 402"/>
          <p:cNvSpPr txBox="1">
            <a:spLocks noGrp="1"/>
          </p:cNvSpPr>
          <p:nvPr>
            <p:ph type="body" idx="2"/>
          </p:nvPr>
        </p:nvSpPr>
        <p:spPr>
          <a:xfrm>
            <a:off x="4923808" y="1699310"/>
            <a:ext cx="4042770" cy="3908872"/>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55600" algn="l" rtl="0">
              <a:lnSpc>
                <a:spcPct val="100000"/>
              </a:lnSpc>
              <a:spcBef>
                <a:spcPts val="120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120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120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120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12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403" name="Shape 403"/>
          <p:cNvPicPr preferRelativeResize="0"/>
          <p:nvPr/>
        </p:nvPicPr>
        <p:blipFill rotWithShape="1">
          <a:blip r:embed="rId4">
            <a:alphaModFix/>
          </a:blip>
          <a:srcRect l="33462" t="4885" r="48351" b="64206"/>
          <a:stretch/>
        </p:blipFill>
        <p:spPr>
          <a:xfrm>
            <a:off x="116959" y="6153209"/>
            <a:ext cx="935663" cy="530089"/>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Generation Young Adult - KENYA">
    <p:bg>
      <p:bgPr>
        <a:solidFill>
          <a:schemeClr val="accent2"/>
        </a:solidFill>
        <a:effectLst/>
      </p:bgPr>
    </p:bg>
    <p:spTree>
      <p:nvGrpSpPr>
        <p:cNvPr id="1" name="Shape 404"/>
        <p:cNvGrpSpPr/>
        <p:nvPr/>
      </p:nvGrpSpPr>
      <p:grpSpPr>
        <a:xfrm>
          <a:off x="0" y="0"/>
          <a:ext cx="0" cy="0"/>
          <a:chOff x="0" y="0"/>
          <a:chExt cx="0" cy="0"/>
        </a:xfrm>
      </p:grpSpPr>
      <p:pic>
        <p:nvPicPr>
          <p:cNvPr id="405" name="Shape 405" descr="Ismail_kenya"/>
          <p:cNvPicPr preferRelativeResize="0"/>
          <p:nvPr/>
        </p:nvPicPr>
        <p:blipFill rotWithShape="1">
          <a:blip r:embed="rId2">
            <a:alphaModFix/>
          </a:blip>
          <a:srcRect/>
          <a:stretch/>
        </p:blipFill>
        <p:spPr>
          <a:xfrm>
            <a:off x="0" y="1051560"/>
            <a:ext cx="4989830" cy="4956048"/>
          </a:xfrm>
          <a:prstGeom prst="rect">
            <a:avLst/>
          </a:prstGeom>
          <a:noFill/>
          <a:ln>
            <a:noFill/>
          </a:ln>
        </p:spPr>
      </p:pic>
      <p:sp>
        <p:nvSpPr>
          <p:cNvPr id="406" name="Shape 406"/>
          <p:cNvSpPr txBox="1">
            <a:spLocks noGrp="1"/>
          </p:cNvSpPr>
          <p:nvPr>
            <p:ph type="body" idx="1"/>
          </p:nvPr>
        </p:nvSpPr>
        <p:spPr>
          <a:xfrm>
            <a:off x="580602" y="413571"/>
            <a:ext cx="2778424"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407" name="Shape 407"/>
          <p:cNvPicPr preferRelativeResize="0"/>
          <p:nvPr/>
        </p:nvPicPr>
        <p:blipFill rotWithShape="1">
          <a:blip r:embed="rId3">
            <a:alphaModFix/>
          </a:blip>
          <a:srcRect b="21065"/>
          <a:stretch/>
        </p:blipFill>
        <p:spPr>
          <a:xfrm>
            <a:off x="7544409" y="375654"/>
            <a:ext cx="1071904" cy="338179"/>
          </a:xfrm>
          <a:prstGeom prst="rect">
            <a:avLst/>
          </a:prstGeom>
          <a:noFill/>
          <a:ln>
            <a:noFill/>
          </a:ln>
        </p:spPr>
      </p:pic>
      <p:sp>
        <p:nvSpPr>
          <p:cNvPr id="408" name="Shape 408"/>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a:solidFill>
                  <a:srgbClr val="FFFFFF"/>
                </a:solidFill>
                <a:latin typeface="Arial Narrow"/>
                <a:ea typeface="Arial Narrow"/>
                <a:cs typeface="Arial Narrow"/>
                <a:sym typeface="Arial Narrow"/>
              </a:rPr>
              <a:t>GENERATION: YOU EMPLOYED</a:t>
            </a:r>
            <a:endParaRPr/>
          </a:p>
        </p:txBody>
      </p:sp>
      <p:cxnSp>
        <p:nvCxnSpPr>
          <p:cNvPr id="409" name="Shape 409"/>
          <p:cNvCxnSpPr/>
          <p:nvPr/>
        </p:nvCxnSpPr>
        <p:spPr>
          <a:xfrm>
            <a:off x="3813048" y="6406723"/>
            <a:ext cx="1527048" cy="0"/>
          </a:xfrm>
          <a:prstGeom prst="straightConnector1">
            <a:avLst/>
          </a:prstGeom>
          <a:noFill/>
          <a:ln w="9525" cap="flat" cmpd="sng">
            <a:solidFill>
              <a:schemeClr val="lt1"/>
            </a:solidFill>
            <a:prstDash val="solid"/>
            <a:round/>
            <a:headEnd type="none" w="med" len="med"/>
            <a:tailEnd type="none" w="med" len="med"/>
          </a:ln>
        </p:spPr>
      </p:cxnSp>
      <p:sp>
        <p:nvSpPr>
          <p:cNvPr id="410" name="Shape 410"/>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chemeClr val="lt1"/>
                </a:solidFill>
                <a:latin typeface="Arial"/>
                <a:ea typeface="Arial"/>
                <a:cs typeface="Arial"/>
                <a:sym typeface="Arial"/>
              </a:rPr>
              <a:t>‹Nº›</a:t>
            </a:fld>
            <a:endParaRPr sz="1000">
              <a:solidFill>
                <a:schemeClr val="lt1"/>
              </a:solidFill>
              <a:latin typeface="Arial"/>
              <a:ea typeface="Arial"/>
              <a:cs typeface="Arial"/>
              <a:sym typeface="Arial"/>
            </a:endParaRPr>
          </a:p>
        </p:txBody>
      </p:sp>
      <p:sp>
        <p:nvSpPr>
          <p:cNvPr id="411" name="Shape 411"/>
          <p:cNvSpPr/>
          <p:nvPr/>
        </p:nvSpPr>
        <p:spPr>
          <a:xfrm>
            <a:off x="4554537" y="1052291"/>
            <a:ext cx="4589463" cy="495904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12" name="Shape 412"/>
          <p:cNvSpPr txBox="1">
            <a:spLocks noGrp="1"/>
          </p:cNvSpPr>
          <p:nvPr>
            <p:ph type="body" idx="2"/>
          </p:nvPr>
        </p:nvSpPr>
        <p:spPr>
          <a:xfrm>
            <a:off x="4923808" y="1699310"/>
            <a:ext cx="4042770" cy="3908872"/>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55600" algn="l" rtl="0">
              <a:lnSpc>
                <a:spcPct val="100000"/>
              </a:lnSpc>
              <a:spcBef>
                <a:spcPts val="120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120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120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120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12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413" name="Shape 413"/>
          <p:cNvPicPr preferRelativeResize="0"/>
          <p:nvPr/>
        </p:nvPicPr>
        <p:blipFill rotWithShape="1">
          <a:blip r:embed="rId4">
            <a:alphaModFix/>
          </a:blip>
          <a:srcRect l="66115" t="4885" r="15699" b="64206"/>
          <a:stretch/>
        </p:blipFill>
        <p:spPr>
          <a:xfrm>
            <a:off x="116959" y="6153209"/>
            <a:ext cx="935663" cy="530089"/>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Generation Young Adult - INDIA">
    <p:bg>
      <p:bgPr>
        <a:solidFill>
          <a:schemeClr val="accent2"/>
        </a:solidFill>
        <a:effectLst/>
      </p:bgPr>
    </p:bg>
    <p:spTree>
      <p:nvGrpSpPr>
        <p:cNvPr id="1" name="Shape 414"/>
        <p:cNvGrpSpPr/>
        <p:nvPr/>
      </p:nvGrpSpPr>
      <p:grpSpPr>
        <a:xfrm>
          <a:off x="0" y="0"/>
          <a:ext cx="0" cy="0"/>
          <a:chOff x="0" y="0"/>
          <a:chExt cx="0" cy="0"/>
        </a:xfrm>
      </p:grpSpPr>
      <p:pic>
        <p:nvPicPr>
          <p:cNvPr id="415" name="Shape 415" descr="Nirosha_india"/>
          <p:cNvPicPr preferRelativeResize="0"/>
          <p:nvPr/>
        </p:nvPicPr>
        <p:blipFill rotWithShape="1">
          <a:blip r:embed="rId2">
            <a:alphaModFix/>
          </a:blip>
          <a:srcRect/>
          <a:stretch/>
        </p:blipFill>
        <p:spPr>
          <a:xfrm>
            <a:off x="0" y="1052291"/>
            <a:ext cx="4769679" cy="4956048"/>
          </a:xfrm>
          <a:prstGeom prst="rect">
            <a:avLst/>
          </a:prstGeom>
          <a:noFill/>
          <a:ln>
            <a:noFill/>
          </a:ln>
        </p:spPr>
      </p:pic>
      <p:sp>
        <p:nvSpPr>
          <p:cNvPr id="416" name="Shape 416"/>
          <p:cNvSpPr txBox="1">
            <a:spLocks noGrp="1"/>
          </p:cNvSpPr>
          <p:nvPr>
            <p:ph type="body" idx="1"/>
          </p:nvPr>
        </p:nvSpPr>
        <p:spPr>
          <a:xfrm>
            <a:off x="580602" y="413571"/>
            <a:ext cx="2778424"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417" name="Shape 417"/>
          <p:cNvPicPr preferRelativeResize="0"/>
          <p:nvPr/>
        </p:nvPicPr>
        <p:blipFill rotWithShape="1">
          <a:blip r:embed="rId3">
            <a:alphaModFix/>
          </a:blip>
          <a:srcRect b="21065"/>
          <a:stretch/>
        </p:blipFill>
        <p:spPr>
          <a:xfrm>
            <a:off x="7544409" y="375654"/>
            <a:ext cx="1071904" cy="338179"/>
          </a:xfrm>
          <a:prstGeom prst="rect">
            <a:avLst/>
          </a:prstGeom>
          <a:noFill/>
          <a:ln>
            <a:noFill/>
          </a:ln>
        </p:spPr>
      </p:pic>
      <p:sp>
        <p:nvSpPr>
          <p:cNvPr id="418" name="Shape 418"/>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a:solidFill>
                  <a:srgbClr val="FFFFFF"/>
                </a:solidFill>
                <a:latin typeface="Arial Narrow"/>
                <a:ea typeface="Arial Narrow"/>
                <a:cs typeface="Arial Narrow"/>
                <a:sym typeface="Arial Narrow"/>
              </a:rPr>
              <a:t>GENERATION: YOU EMPLOYED</a:t>
            </a:r>
            <a:endParaRPr/>
          </a:p>
        </p:txBody>
      </p:sp>
      <p:cxnSp>
        <p:nvCxnSpPr>
          <p:cNvPr id="419" name="Shape 419"/>
          <p:cNvCxnSpPr/>
          <p:nvPr/>
        </p:nvCxnSpPr>
        <p:spPr>
          <a:xfrm>
            <a:off x="3813048" y="6406723"/>
            <a:ext cx="1527048" cy="0"/>
          </a:xfrm>
          <a:prstGeom prst="straightConnector1">
            <a:avLst/>
          </a:prstGeom>
          <a:noFill/>
          <a:ln w="9525" cap="flat" cmpd="sng">
            <a:solidFill>
              <a:schemeClr val="lt1"/>
            </a:solidFill>
            <a:prstDash val="solid"/>
            <a:round/>
            <a:headEnd type="none" w="med" len="med"/>
            <a:tailEnd type="none" w="med" len="med"/>
          </a:ln>
        </p:spPr>
      </p:cxnSp>
      <p:sp>
        <p:nvSpPr>
          <p:cNvPr id="420" name="Shape 420"/>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chemeClr val="lt1"/>
                </a:solidFill>
                <a:latin typeface="Arial"/>
                <a:ea typeface="Arial"/>
                <a:cs typeface="Arial"/>
                <a:sym typeface="Arial"/>
              </a:rPr>
              <a:t>‹Nº›</a:t>
            </a:fld>
            <a:endParaRPr sz="1000">
              <a:solidFill>
                <a:schemeClr val="lt1"/>
              </a:solidFill>
              <a:latin typeface="Arial"/>
              <a:ea typeface="Arial"/>
              <a:cs typeface="Arial"/>
              <a:sym typeface="Arial"/>
            </a:endParaRPr>
          </a:p>
        </p:txBody>
      </p:sp>
      <p:sp>
        <p:nvSpPr>
          <p:cNvPr id="421" name="Shape 421"/>
          <p:cNvSpPr/>
          <p:nvPr/>
        </p:nvSpPr>
        <p:spPr>
          <a:xfrm>
            <a:off x="4554537" y="1052291"/>
            <a:ext cx="4589463" cy="495904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22" name="Shape 422"/>
          <p:cNvSpPr txBox="1">
            <a:spLocks noGrp="1"/>
          </p:cNvSpPr>
          <p:nvPr>
            <p:ph type="body" idx="2"/>
          </p:nvPr>
        </p:nvSpPr>
        <p:spPr>
          <a:xfrm>
            <a:off x="4923808" y="1699310"/>
            <a:ext cx="4042770" cy="3908872"/>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55600" algn="l" rtl="0">
              <a:lnSpc>
                <a:spcPct val="100000"/>
              </a:lnSpc>
              <a:spcBef>
                <a:spcPts val="120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120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120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120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12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423" name="Shape 423"/>
          <p:cNvPicPr preferRelativeResize="0"/>
          <p:nvPr/>
        </p:nvPicPr>
        <p:blipFill rotWithShape="1">
          <a:blip r:embed="rId4">
            <a:alphaModFix/>
          </a:blip>
          <a:srcRect l="50000" t="4885" r="31814" b="64206"/>
          <a:stretch/>
        </p:blipFill>
        <p:spPr>
          <a:xfrm>
            <a:off x="116959" y="6153209"/>
            <a:ext cx="935663" cy="53008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_Cover KENYA Alternate">
    <p:spTree>
      <p:nvGrpSpPr>
        <p:cNvPr id="1" name="Shape 40"/>
        <p:cNvGrpSpPr/>
        <p:nvPr/>
      </p:nvGrpSpPr>
      <p:grpSpPr>
        <a:xfrm>
          <a:off x="0" y="0"/>
          <a:ext cx="0" cy="0"/>
          <a:chOff x="0" y="0"/>
          <a:chExt cx="0" cy="0"/>
        </a:xfrm>
      </p:grpSpPr>
      <p:pic>
        <p:nvPicPr>
          <p:cNvPr id="41" name="Shape 41"/>
          <p:cNvPicPr preferRelativeResize="0"/>
          <p:nvPr/>
        </p:nvPicPr>
        <p:blipFill rotWithShape="1">
          <a:blip r:embed="rId2">
            <a:alphaModFix/>
          </a:blip>
          <a:srcRect/>
          <a:stretch/>
        </p:blipFill>
        <p:spPr>
          <a:xfrm>
            <a:off x="0" y="0"/>
            <a:ext cx="9144000" cy="6856413"/>
          </a:xfrm>
          <a:prstGeom prst="rect">
            <a:avLst/>
          </a:prstGeom>
          <a:noFill/>
          <a:ln>
            <a:noFill/>
          </a:ln>
        </p:spPr>
      </p:pic>
      <p:pic>
        <p:nvPicPr>
          <p:cNvPr id="42" name="Shape 42"/>
          <p:cNvPicPr preferRelativeResize="0"/>
          <p:nvPr/>
        </p:nvPicPr>
        <p:blipFill/>
        <p:spPr>
          <a:xfrm>
            <a:off x="1589" y="1589"/>
            <a:ext cx="1587" cy="1587"/>
          </a:xfrm>
          <a:prstGeom prst="rect">
            <a:avLst/>
          </a:prstGeom>
          <a:solidFill>
            <a:srgbClr val="FFFFFF"/>
          </a:solidFill>
          <a:ln>
            <a:noFill/>
          </a:ln>
        </p:spPr>
      </p:pic>
      <p:sp>
        <p:nvSpPr>
          <p:cNvPr id="43" name="Shape 43"/>
          <p:cNvSpPr txBox="1">
            <a:spLocks noGrp="1"/>
          </p:cNvSpPr>
          <p:nvPr>
            <p:ph type="sldNum" idx="12"/>
          </p:nvPr>
        </p:nvSpPr>
        <p:spPr>
          <a:xfrm>
            <a:off x="8428262" y="6418108"/>
            <a:ext cx="351049" cy="25771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rgbClr val="FFFFFF"/>
                </a:solidFill>
                <a:latin typeface="Arial"/>
                <a:ea typeface="Arial"/>
                <a:cs typeface="Arial"/>
                <a:sym typeface="Arial"/>
              </a:rPr>
              <a:t>‹Nº›</a:t>
            </a:fld>
            <a:endParaRPr sz="1000">
              <a:solidFill>
                <a:srgbClr val="FFFFFF"/>
              </a:solidFill>
              <a:latin typeface="Arial"/>
              <a:ea typeface="Arial"/>
              <a:cs typeface="Arial"/>
              <a:sym typeface="Arial"/>
            </a:endParaRPr>
          </a:p>
        </p:txBody>
      </p:sp>
      <p:sp>
        <p:nvSpPr>
          <p:cNvPr id="44" name="Shape 44"/>
          <p:cNvSpPr txBox="1"/>
          <p:nvPr/>
        </p:nvSpPr>
        <p:spPr>
          <a:xfrm>
            <a:off x="3129273" y="6406104"/>
            <a:ext cx="2873962" cy="31214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a:solidFill>
                  <a:srgbClr val="FFFFFF"/>
                </a:solidFill>
                <a:latin typeface="Arial Narrow"/>
                <a:ea typeface="Arial Narrow"/>
                <a:cs typeface="Arial Narrow"/>
                <a:sym typeface="Arial Narrow"/>
              </a:rPr>
              <a:t>GENERATION: YOU EMPLOYED</a:t>
            </a:r>
            <a:endParaRPr/>
          </a:p>
        </p:txBody>
      </p:sp>
      <p:cxnSp>
        <p:nvCxnSpPr>
          <p:cNvPr id="45" name="Shape 45"/>
          <p:cNvCxnSpPr/>
          <p:nvPr/>
        </p:nvCxnSpPr>
        <p:spPr>
          <a:xfrm>
            <a:off x="3503981" y="6391322"/>
            <a:ext cx="2099462" cy="0"/>
          </a:xfrm>
          <a:prstGeom prst="straightConnector1">
            <a:avLst/>
          </a:prstGeom>
          <a:noFill/>
          <a:ln w="9525" cap="flat" cmpd="sng">
            <a:solidFill>
              <a:schemeClr val="lt1"/>
            </a:solidFill>
            <a:prstDash val="solid"/>
            <a:round/>
            <a:headEnd type="none" w="med" len="med"/>
            <a:tailEnd type="none" w="med" len="med"/>
          </a:ln>
        </p:spPr>
      </p:cxnSp>
      <p:pic>
        <p:nvPicPr>
          <p:cNvPr id="46" name="Shape 46"/>
          <p:cNvPicPr preferRelativeResize="0"/>
          <p:nvPr/>
        </p:nvPicPr>
        <p:blipFill rotWithShape="1">
          <a:blip r:embed="rId3">
            <a:alphaModFix/>
          </a:blip>
          <a:srcRect/>
          <a:stretch/>
        </p:blipFill>
        <p:spPr>
          <a:xfrm>
            <a:off x="1152000" y="3317943"/>
            <a:ext cx="6840000" cy="2167693"/>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Generation Young Adult - MEXICO">
    <p:bg>
      <p:bgPr>
        <a:solidFill>
          <a:schemeClr val="accent2"/>
        </a:solidFill>
        <a:effectLst/>
      </p:bgPr>
    </p:bg>
    <p:spTree>
      <p:nvGrpSpPr>
        <p:cNvPr id="1" name="Shape 424"/>
        <p:cNvGrpSpPr/>
        <p:nvPr/>
      </p:nvGrpSpPr>
      <p:grpSpPr>
        <a:xfrm>
          <a:off x="0" y="0"/>
          <a:ext cx="0" cy="0"/>
          <a:chOff x="0" y="0"/>
          <a:chExt cx="0" cy="0"/>
        </a:xfrm>
      </p:grpSpPr>
      <p:pic>
        <p:nvPicPr>
          <p:cNvPr id="425" name="Shape 425" descr="Angie_mexico"/>
          <p:cNvPicPr preferRelativeResize="0"/>
          <p:nvPr/>
        </p:nvPicPr>
        <p:blipFill rotWithShape="1">
          <a:blip r:embed="rId2">
            <a:alphaModFix/>
          </a:blip>
          <a:srcRect/>
          <a:stretch/>
        </p:blipFill>
        <p:spPr>
          <a:xfrm>
            <a:off x="0" y="1052291"/>
            <a:ext cx="4707281" cy="4956048"/>
          </a:xfrm>
          <a:prstGeom prst="rect">
            <a:avLst/>
          </a:prstGeom>
          <a:noFill/>
          <a:ln>
            <a:noFill/>
          </a:ln>
        </p:spPr>
      </p:pic>
      <p:sp>
        <p:nvSpPr>
          <p:cNvPr id="426" name="Shape 426"/>
          <p:cNvSpPr txBox="1">
            <a:spLocks noGrp="1"/>
          </p:cNvSpPr>
          <p:nvPr>
            <p:ph type="body" idx="1"/>
          </p:nvPr>
        </p:nvSpPr>
        <p:spPr>
          <a:xfrm>
            <a:off x="580602" y="413571"/>
            <a:ext cx="2778424"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427" name="Shape 427"/>
          <p:cNvPicPr preferRelativeResize="0"/>
          <p:nvPr/>
        </p:nvPicPr>
        <p:blipFill rotWithShape="1">
          <a:blip r:embed="rId3">
            <a:alphaModFix/>
          </a:blip>
          <a:srcRect b="21065"/>
          <a:stretch/>
        </p:blipFill>
        <p:spPr>
          <a:xfrm>
            <a:off x="7544409" y="375654"/>
            <a:ext cx="1071904" cy="338179"/>
          </a:xfrm>
          <a:prstGeom prst="rect">
            <a:avLst/>
          </a:prstGeom>
          <a:noFill/>
          <a:ln>
            <a:noFill/>
          </a:ln>
        </p:spPr>
      </p:pic>
      <p:sp>
        <p:nvSpPr>
          <p:cNvPr id="428" name="Shape 428"/>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a:solidFill>
                  <a:srgbClr val="FFFFFF"/>
                </a:solidFill>
                <a:latin typeface="Arial Narrow"/>
                <a:ea typeface="Arial Narrow"/>
                <a:cs typeface="Arial Narrow"/>
                <a:sym typeface="Arial Narrow"/>
              </a:rPr>
              <a:t>GENERATION: YOU EMPLOYED</a:t>
            </a:r>
            <a:endParaRPr/>
          </a:p>
        </p:txBody>
      </p:sp>
      <p:cxnSp>
        <p:nvCxnSpPr>
          <p:cNvPr id="429" name="Shape 429"/>
          <p:cNvCxnSpPr/>
          <p:nvPr/>
        </p:nvCxnSpPr>
        <p:spPr>
          <a:xfrm>
            <a:off x="3813048" y="6406723"/>
            <a:ext cx="1527048" cy="0"/>
          </a:xfrm>
          <a:prstGeom prst="straightConnector1">
            <a:avLst/>
          </a:prstGeom>
          <a:noFill/>
          <a:ln w="9525" cap="flat" cmpd="sng">
            <a:solidFill>
              <a:schemeClr val="lt1"/>
            </a:solidFill>
            <a:prstDash val="solid"/>
            <a:round/>
            <a:headEnd type="none" w="med" len="med"/>
            <a:tailEnd type="none" w="med" len="med"/>
          </a:ln>
        </p:spPr>
      </p:cxnSp>
      <p:sp>
        <p:nvSpPr>
          <p:cNvPr id="430" name="Shape 430"/>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chemeClr val="lt1"/>
                </a:solidFill>
                <a:latin typeface="Arial"/>
                <a:ea typeface="Arial"/>
                <a:cs typeface="Arial"/>
                <a:sym typeface="Arial"/>
              </a:rPr>
              <a:t>‹Nº›</a:t>
            </a:fld>
            <a:endParaRPr sz="1000">
              <a:solidFill>
                <a:schemeClr val="lt1"/>
              </a:solidFill>
              <a:latin typeface="Arial"/>
              <a:ea typeface="Arial"/>
              <a:cs typeface="Arial"/>
              <a:sym typeface="Arial"/>
            </a:endParaRPr>
          </a:p>
        </p:txBody>
      </p:sp>
      <p:sp>
        <p:nvSpPr>
          <p:cNvPr id="431" name="Shape 431"/>
          <p:cNvSpPr/>
          <p:nvPr/>
        </p:nvSpPr>
        <p:spPr>
          <a:xfrm>
            <a:off x="4554537" y="1052291"/>
            <a:ext cx="4589463" cy="495904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32" name="Shape 432"/>
          <p:cNvSpPr txBox="1">
            <a:spLocks noGrp="1"/>
          </p:cNvSpPr>
          <p:nvPr>
            <p:ph type="body" idx="2"/>
          </p:nvPr>
        </p:nvSpPr>
        <p:spPr>
          <a:xfrm>
            <a:off x="4923808" y="1699310"/>
            <a:ext cx="4042770" cy="3908872"/>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55600" algn="l" rtl="0">
              <a:lnSpc>
                <a:spcPct val="100000"/>
              </a:lnSpc>
              <a:spcBef>
                <a:spcPts val="120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120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120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120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12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433" name="Shape 433"/>
          <p:cNvPicPr preferRelativeResize="0"/>
          <p:nvPr/>
        </p:nvPicPr>
        <p:blipFill rotWithShape="1">
          <a:blip r:embed="rId4">
            <a:alphaModFix/>
          </a:blip>
          <a:srcRect l="83681" t="4885" r="-1866" b="64206"/>
          <a:stretch/>
        </p:blipFill>
        <p:spPr>
          <a:xfrm>
            <a:off x="116959" y="6153209"/>
            <a:ext cx="935663" cy="530089"/>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1_Generation Job - USA">
    <p:bg>
      <p:bgPr>
        <a:solidFill>
          <a:schemeClr val="accent2"/>
        </a:solidFill>
        <a:effectLst/>
      </p:bgPr>
    </p:bg>
    <p:spTree>
      <p:nvGrpSpPr>
        <p:cNvPr id="1" name="Shape 438"/>
        <p:cNvGrpSpPr/>
        <p:nvPr/>
      </p:nvGrpSpPr>
      <p:grpSpPr>
        <a:xfrm>
          <a:off x="0" y="0"/>
          <a:ext cx="0" cy="0"/>
          <a:chOff x="0" y="0"/>
          <a:chExt cx="0" cy="0"/>
        </a:xfrm>
      </p:grpSpPr>
      <p:sp>
        <p:nvSpPr>
          <p:cNvPr id="439" name="Shape 439"/>
          <p:cNvSpPr/>
          <p:nvPr/>
        </p:nvSpPr>
        <p:spPr>
          <a:xfrm>
            <a:off x="4554537" y="1052291"/>
            <a:ext cx="4589463" cy="495904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440" name="Shape 440"/>
          <p:cNvPicPr preferRelativeResize="0"/>
          <p:nvPr/>
        </p:nvPicPr>
        <p:blipFill rotWithShape="1">
          <a:blip r:embed="rId2">
            <a:alphaModFix/>
          </a:blip>
          <a:srcRect/>
          <a:stretch/>
        </p:blipFill>
        <p:spPr>
          <a:xfrm>
            <a:off x="0" y="1051559"/>
            <a:ext cx="4554337" cy="4956048"/>
          </a:xfrm>
          <a:prstGeom prst="rect">
            <a:avLst/>
          </a:prstGeom>
          <a:noFill/>
          <a:ln>
            <a:noFill/>
          </a:ln>
        </p:spPr>
      </p:pic>
      <p:sp>
        <p:nvSpPr>
          <p:cNvPr id="441" name="Shape 441"/>
          <p:cNvSpPr txBox="1">
            <a:spLocks noGrp="1"/>
          </p:cNvSpPr>
          <p:nvPr>
            <p:ph type="body" idx="1"/>
          </p:nvPr>
        </p:nvSpPr>
        <p:spPr>
          <a:xfrm>
            <a:off x="580602" y="413571"/>
            <a:ext cx="2778424"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442" name="Shape 442"/>
          <p:cNvPicPr preferRelativeResize="0"/>
          <p:nvPr/>
        </p:nvPicPr>
        <p:blipFill rotWithShape="1">
          <a:blip r:embed="rId3">
            <a:alphaModFix/>
          </a:blip>
          <a:srcRect b="21065"/>
          <a:stretch/>
        </p:blipFill>
        <p:spPr>
          <a:xfrm>
            <a:off x="7544409" y="375654"/>
            <a:ext cx="1071904" cy="338179"/>
          </a:xfrm>
          <a:prstGeom prst="rect">
            <a:avLst/>
          </a:prstGeom>
          <a:noFill/>
          <a:ln>
            <a:noFill/>
          </a:ln>
        </p:spPr>
      </p:pic>
      <p:sp>
        <p:nvSpPr>
          <p:cNvPr id="443" name="Shape 443"/>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a:solidFill>
                  <a:srgbClr val="FFFFFF"/>
                </a:solidFill>
                <a:latin typeface="Arial Narrow"/>
                <a:ea typeface="Arial Narrow"/>
                <a:cs typeface="Arial Narrow"/>
                <a:sym typeface="Arial Narrow"/>
              </a:rPr>
              <a:t>MCKINSEY SOCIAL INITIATIVE</a:t>
            </a:r>
            <a:endParaRPr/>
          </a:p>
        </p:txBody>
      </p:sp>
      <p:cxnSp>
        <p:nvCxnSpPr>
          <p:cNvPr id="444" name="Shape 444"/>
          <p:cNvCxnSpPr/>
          <p:nvPr/>
        </p:nvCxnSpPr>
        <p:spPr>
          <a:xfrm>
            <a:off x="3813048" y="6406723"/>
            <a:ext cx="1527048" cy="0"/>
          </a:xfrm>
          <a:prstGeom prst="straightConnector1">
            <a:avLst/>
          </a:prstGeom>
          <a:noFill/>
          <a:ln w="9525" cap="flat" cmpd="sng">
            <a:solidFill>
              <a:schemeClr val="lt1"/>
            </a:solidFill>
            <a:prstDash val="solid"/>
            <a:round/>
            <a:headEnd type="none" w="med" len="med"/>
            <a:tailEnd type="none" w="med" len="med"/>
          </a:ln>
        </p:spPr>
      </p:cxnSp>
      <p:sp>
        <p:nvSpPr>
          <p:cNvPr id="445" name="Shape 445"/>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chemeClr val="lt1"/>
                </a:solidFill>
                <a:latin typeface="Arial"/>
                <a:ea typeface="Arial"/>
                <a:cs typeface="Arial"/>
                <a:sym typeface="Arial"/>
              </a:rPr>
              <a:t>‹Nº›</a:t>
            </a:fld>
            <a:endParaRPr sz="1000">
              <a:solidFill>
                <a:schemeClr val="lt1"/>
              </a:solidFill>
              <a:latin typeface="Arial"/>
              <a:ea typeface="Arial"/>
              <a:cs typeface="Arial"/>
              <a:sym typeface="Arial"/>
            </a:endParaRPr>
          </a:p>
        </p:txBody>
      </p:sp>
      <p:sp>
        <p:nvSpPr>
          <p:cNvPr id="446" name="Shape 446"/>
          <p:cNvSpPr txBox="1">
            <a:spLocks noGrp="1"/>
          </p:cNvSpPr>
          <p:nvPr>
            <p:ph type="body" idx="2"/>
          </p:nvPr>
        </p:nvSpPr>
        <p:spPr>
          <a:xfrm>
            <a:off x="4923808" y="1699310"/>
            <a:ext cx="4042770" cy="3908872"/>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55600" algn="l" rtl="0">
              <a:lnSpc>
                <a:spcPct val="100000"/>
              </a:lnSpc>
              <a:spcBef>
                <a:spcPts val="120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120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120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120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12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Generation Job - USA">
    <p:bg>
      <p:bgPr>
        <a:solidFill>
          <a:schemeClr val="accent2"/>
        </a:solidFill>
        <a:effectLst/>
      </p:bgPr>
    </p:bg>
    <p:spTree>
      <p:nvGrpSpPr>
        <p:cNvPr id="1" name="Shape 447"/>
        <p:cNvGrpSpPr/>
        <p:nvPr/>
      </p:nvGrpSpPr>
      <p:grpSpPr>
        <a:xfrm>
          <a:off x="0" y="0"/>
          <a:ext cx="0" cy="0"/>
          <a:chOff x="0" y="0"/>
          <a:chExt cx="0" cy="0"/>
        </a:xfrm>
      </p:grpSpPr>
      <p:sp>
        <p:nvSpPr>
          <p:cNvPr id="448" name="Shape 448"/>
          <p:cNvSpPr/>
          <p:nvPr/>
        </p:nvSpPr>
        <p:spPr>
          <a:xfrm>
            <a:off x="4554537" y="1052291"/>
            <a:ext cx="4589463" cy="495904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449" name="Shape 449"/>
          <p:cNvPicPr preferRelativeResize="0"/>
          <p:nvPr/>
        </p:nvPicPr>
        <p:blipFill rotWithShape="1">
          <a:blip r:embed="rId2">
            <a:alphaModFix/>
          </a:blip>
          <a:srcRect/>
          <a:stretch/>
        </p:blipFill>
        <p:spPr>
          <a:xfrm>
            <a:off x="0" y="1051559"/>
            <a:ext cx="4554337" cy="4956048"/>
          </a:xfrm>
          <a:prstGeom prst="rect">
            <a:avLst/>
          </a:prstGeom>
          <a:noFill/>
          <a:ln>
            <a:noFill/>
          </a:ln>
        </p:spPr>
      </p:pic>
      <p:sp>
        <p:nvSpPr>
          <p:cNvPr id="450" name="Shape 450"/>
          <p:cNvSpPr txBox="1">
            <a:spLocks noGrp="1"/>
          </p:cNvSpPr>
          <p:nvPr>
            <p:ph type="body" idx="1"/>
          </p:nvPr>
        </p:nvSpPr>
        <p:spPr>
          <a:xfrm>
            <a:off x="580602" y="413571"/>
            <a:ext cx="2778424"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451" name="Shape 451"/>
          <p:cNvPicPr preferRelativeResize="0"/>
          <p:nvPr/>
        </p:nvPicPr>
        <p:blipFill rotWithShape="1">
          <a:blip r:embed="rId3">
            <a:alphaModFix/>
          </a:blip>
          <a:srcRect b="21065"/>
          <a:stretch/>
        </p:blipFill>
        <p:spPr>
          <a:xfrm>
            <a:off x="7544409" y="375654"/>
            <a:ext cx="1071904" cy="338179"/>
          </a:xfrm>
          <a:prstGeom prst="rect">
            <a:avLst/>
          </a:prstGeom>
          <a:noFill/>
          <a:ln>
            <a:noFill/>
          </a:ln>
        </p:spPr>
      </p:pic>
      <p:sp>
        <p:nvSpPr>
          <p:cNvPr id="452" name="Shape 452"/>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a:solidFill>
                  <a:srgbClr val="FFFFFF"/>
                </a:solidFill>
                <a:latin typeface="Arial Narrow"/>
                <a:ea typeface="Arial Narrow"/>
                <a:cs typeface="Arial Narrow"/>
                <a:sym typeface="Arial Narrow"/>
              </a:rPr>
              <a:t>MCKINSEY SOCIAL INITIATIVE</a:t>
            </a:r>
            <a:endParaRPr/>
          </a:p>
        </p:txBody>
      </p:sp>
      <p:cxnSp>
        <p:nvCxnSpPr>
          <p:cNvPr id="453" name="Shape 453"/>
          <p:cNvCxnSpPr/>
          <p:nvPr/>
        </p:nvCxnSpPr>
        <p:spPr>
          <a:xfrm>
            <a:off x="3813048" y="6406723"/>
            <a:ext cx="1527048" cy="0"/>
          </a:xfrm>
          <a:prstGeom prst="straightConnector1">
            <a:avLst/>
          </a:prstGeom>
          <a:noFill/>
          <a:ln w="9525" cap="flat" cmpd="sng">
            <a:solidFill>
              <a:schemeClr val="lt1"/>
            </a:solidFill>
            <a:prstDash val="solid"/>
            <a:round/>
            <a:headEnd type="none" w="med" len="med"/>
            <a:tailEnd type="none" w="med" len="med"/>
          </a:ln>
        </p:spPr>
      </p:cxnSp>
      <p:sp>
        <p:nvSpPr>
          <p:cNvPr id="454" name="Shape 454"/>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chemeClr val="lt1"/>
                </a:solidFill>
                <a:latin typeface="Arial"/>
                <a:ea typeface="Arial"/>
                <a:cs typeface="Arial"/>
                <a:sym typeface="Arial"/>
              </a:rPr>
              <a:t>‹Nº›</a:t>
            </a:fld>
            <a:endParaRPr sz="1000">
              <a:solidFill>
                <a:schemeClr val="lt1"/>
              </a:solidFill>
              <a:latin typeface="Arial"/>
              <a:ea typeface="Arial"/>
              <a:cs typeface="Arial"/>
              <a:sym typeface="Arial"/>
            </a:endParaRPr>
          </a:p>
        </p:txBody>
      </p:sp>
      <p:sp>
        <p:nvSpPr>
          <p:cNvPr id="455" name="Shape 455"/>
          <p:cNvSpPr txBox="1">
            <a:spLocks noGrp="1"/>
          </p:cNvSpPr>
          <p:nvPr>
            <p:ph type="body" idx="2"/>
          </p:nvPr>
        </p:nvSpPr>
        <p:spPr>
          <a:xfrm>
            <a:off x="4923808" y="1699310"/>
            <a:ext cx="4042770" cy="3908872"/>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55600" algn="l" rtl="0">
              <a:lnSpc>
                <a:spcPct val="100000"/>
              </a:lnSpc>
              <a:spcBef>
                <a:spcPts val="120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120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120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120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12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456" name="Shape 456"/>
          <p:cNvPicPr preferRelativeResize="0"/>
          <p:nvPr/>
        </p:nvPicPr>
        <p:blipFill rotWithShape="1">
          <a:blip r:embed="rId4">
            <a:alphaModFix/>
          </a:blip>
          <a:srcRect t="4885" r="63628" b="68628"/>
          <a:stretch/>
        </p:blipFill>
        <p:spPr>
          <a:xfrm>
            <a:off x="116960" y="6188151"/>
            <a:ext cx="1710436" cy="415203"/>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Generation Job - SPAIN">
    <p:bg>
      <p:bgPr>
        <a:solidFill>
          <a:schemeClr val="accent2"/>
        </a:solidFill>
        <a:effectLst/>
      </p:bgPr>
    </p:bg>
    <p:spTree>
      <p:nvGrpSpPr>
        <p:cNvPr id="1" name="Shape 457"/>
        <p:cNvGrpSpPr/>
        <p:nvPr/>
      </p:nvGrpSpPr>
      <p:grpSpPr>
        <a:xfrm>
          <a:off x="0" y="0"/>
          <a:ext cx="0" cy="0"/>
          <a:chOff x="0" y="0"/>
          <a:chExt cx="0" cy="0"/>
        </a:xfrm>
      </p:grpSpPr>
      <p:sp>
        <p:nvSpPr>
          <p:cNvPr id="458" name="Shape 458"/>
          <p:cNvSpPr/>
          <p:nvPr/>
        </p:nvSpPr>
        <p:spPr>
          <a:xfrm>
            <a:off x="4554537" y="1052291"/>
            <a:ext cx="4589463" cy="495904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459" name="Shape 459"/>
          <p:cNvPicPr preferRelativeResize="0"/>
          <p:nvPr/>
        </p:nvPicPr>
        <p:blipFill rotWithShape="1">
          <a:blip r:embed="rId2">
            <a:alphaModFix/>
          </a:blip>
          <a:srcRect/>
          <a:stretch/>
        </p:blipFill>
        <p:spPr>
          <a:xfrm>
            <a:off x="0" y="1051559"/>
            <a:ext cx="4554337" cy="4956048"/>
          </a:xfrm>
          <a:prstGeom prst="rect">
            <a:avLst/>
          </a:prstGeom>
          <a:noFill/>
          <a:ln>
            <a:noFill/>
          </a:ln>
        </p:spPr>
      </p:pic>
      <p:sp>
        <p:nvSpPr>
          <p:cNvPr id="460" name="Shape 460"/>
          <p:cNvSpPr txBox="1">
            <a:spLocks noGrp="1"/>
          </p:cNvSpPr>
          <p:nvPr>
            <p:ph type="body" idx="1"/>
          </p:nvPr>
        </p:nvSpPr>
        <p:spPr>
          <a:xfrm>
            <a:off x="580602" y="413571"/>
            <a:ext cx="2778424"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461" name="Shape 461"/>
          <p:cNvPicPr preferRelativeResize="0"/>
          <p:nvPr/>
        </p:nvPicPr>
        <p:blipFill rotWithShape="1">
          <a:blip r:embed="rId3">
            <a:alphaModFix/>
          </a:blip>
          <a:srcRect b="21065"/>
          <a:stretch/>
        </p:blipFill>
        <p:spPr>
          <a:xfrm>
            <a:off x="7544409" y="375654"/>
            <a:ext cx="1071904" cy="338179"/>
          </a:xfrm>
          <a:prstGeom prst="rect">
            <a:avLst/>
          </a:prstGeom>
          <a:noFill/>
          <a:ln>
            <a:noFill/>
          </a:ln>
        </p:spPr>
      </p:pic>
      <p:sp>
        <p:nvSpPr>
          <p:cNvPr id="462" name="Shape 462"/>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a:solidFill>
                  <a:srgbClr val="FFFFFF"/>
                </a:solidFill>
                <a:latin typeface="Arial Narrow"/>
                <a:ea typeface="Arial Narrow"/>
                <a:cs typeface="Arial Narrow"/>
                <a:sym typeface="Arial Narrow"/>
              </a:rPr>
              <a:t>MCKINSEY SOCIAL INITIATIVE</a:t>
            </a:r>
            <a:endParaRPr/>
          </a:p>
        </p:txBody>
      </p:sp>
      <p:cxnSp>
        <p:nvCxnSpPr>
          <p:cNvPr id="463" name="Shape 463"/>
          <p:cNvCxnSpPr/>
          <p:nvPr/>
        </p:nvCxnSpPr>
        <p:spPr>
          <a:xfrm>
            <a:off x="3813048" y="6406723"/>
            <a:ext cx="1527048" cy="0"/>
          </a:xfrm>
          <a:prstGeom prst="straightConnector1">
            <a:avLst/>
          </a:prstGeom>
          <a:noFill/>
          <a:ln w="9525" cap="flat" cmpd="sng">
            <a:solidFill>
              <a:schemeClr val="lt1"/>
            </a:solidFill>
            <a:prstDash val="solid"/>
            <a:round/>
            <a:headEnd type="none" w="med" len="med"/>
            <a:tailEnd type="none" w="med" len="med"/>
          </a:ln>
        </p:spPr>
      </p:cxnSp>
      <p:sp>
        <p:nvSpPr>
          <p:cNvPr id="464" name="Shape 464"/>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chemeClr val="lt1"/>
                </a:solidFill>
                <a:latin typeface="Arial"/>
                <a:ea typeface="Arial"/>
                <a:cs typeface="Arial"/>
                <a:sym typeface="Arial"/>
              </a:rPr>
              <a:t>‹Nº›</a:t>
            </a:fld>
            <a:endParaRPr sz="1000">
              <a:solidFill>
                <a:schemeClr val="lt1"/>
              </a:solidFill>
              <a:latin typeface="Arial"/>
              <a:ea typeface="Arial"/>
              <a:cs typeface="Arial"/>
              <a:sym typeface="Arial"/>
            </a:endParaRPr>
          </a:p>
        </p:txBody>
      </p:sp>
      <p:sp>
        <p:nvSpPr>
          <p:cNvPr id="465" name="Shape 465"/>
          <p:cNvSpPr txBox="1">
            <a:spLocks noGrp="1"/>
          </p:cNvSpPr>
          <p:nvPr>
            <p:ph type="body" idx="2"/>
          </p:nvPr>
        </p:nvSpPr>
        <p:spPr>
          <a:xfrm>
            <a:off x="4923808" y="1699310"/>
            <a:ext cx="4042770" cy="3908872"/>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55600" algn="l" rtl="0">
              <a:lnSpc>
                <a:spcPct val="100000"/>
              </a:lnSpc>
              <a:spcBef>
                <a:spcPts val="120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120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120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120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12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466" name="Shape 466"/>
          <p:cNvPicPr preferRelativeResize="0"/>
          <p:nvPr/>
        </p:nvPicPr>
        <p:blipFill rotWithShape="1">
          <a:blip r:embed="rId4">
            <a:alphaModFix/>
          </a:blip>
          <a:srcRect l="33462" t="4885" r="48351" b="64206"/>
          <a:stretch/>
        </p:blipFill>
        <p:spPr>
          <a:xfrm>
            <a:off x="116959" y="6153209"/>
            <a:ext cx="935663" cy="530089"/>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Generation Job - KENYA">
    <p:bg>
      <p:bgPr>
        <a:solidFill>
          <a:schemeClr val="accent2"/>
        </a:solidFill>
        <a:effectLst/>
      </p:bgPr>
    </p:bg>
    <p:spTree>
      <p:nvGrpSpPr>
        <p:cNvPr id="1" name="Shape 467"/>
        <p:cNvGrpSpPr/>
        <p:nvPr/>
      </p:nvGrpSpPr>
      <p:grpSpPr>
        <a:xfrm>
          <a:off x="0" y="0"/>
          <a:ext cx="0" cy="0"/>
          <a:chOff x="0" y="0"/>
          <a:chExt cx="0" cy="0"/>
        </a:xfrm>
      </p:grpSpPr>
      <p:sp>
        <p:nvSpPr>
          <p:cNvPr id="468" name="Shape 468"/>
          <p:cNvSpPr/>
          <p:nvPr/>
        </p:nvSpPr>
        <p:spPr>
          <a:xfrm>
            <a:off x="4554537" y="1052291"/>
            <a:ext cx="4589463" cy="495904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469" name="Shape 469"/>
          <p:cNvPicPr preferRelativeResize="0"/>
          <p:nvPr/>
        </p:nvPicPr>
        <p:blipFill rotWithShape="1">
          <a:blip r:embed="rId2">
            <a:alphaModFix/>
          </a:blip>
          <a:srcRect/>
          <a:stretch/>
        </p:blipFill>
        <p:spPr>
          <a:xfrm>
            <a:off x="0" y="1051559"/>
            <a:ext cx="4554337" cy="4956048"/>
          </a:xfrm>
          <a:prstGeom prst="rect">
            <a:avLst/>
          </a:prstGeom>
          <a:noFill/>
          <a:ln>
            <a:noFill/>
          </a:ln>
        </p:spPr>
      </p:pic>
      <p:sp>
        <p:nvSpPr>
          <p:cNvPr id="470" name="Shape 470"/>
          <p:cNvSpPr txBox="1">
            <a:spLocks noGrp="1"/>
          </p:cNvSpPr>
          <p:nvPr>
            <p:ph type="body" idx="1"/>
          </p:nvPr>
        </p:nvSpPr>
        <p:spPr>
          <a:xfrm>
            <a:off x="580602" y="413571"/>
            <a:ext cx="2778424"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471" name="Shape 471"/>
          <p:cNvPicPr preferRelativeResize="0"/>
          <p:nvPr/>
        </p:nvPicPr>
        <p:blipFill rotWithShape="1">
          <a:blip r:embed="rId3">
            <a:alphaModFix/>
          </a:blip>
          <a:srcRect b="21065"/>
          <a:stretch/>
        </p:blipFill>
        <p:spPr>
          <a:xfrm>
            <a:off x="7544409" y="375654"/>
            <a:ext cx="1071904" cy="338179"/>
          </a:xfrm>
          <a:prstGeom prst="rect">
            <a:avLst/>
          </a:prstGeom>
          <a:noFill/>
          <a:ln>
            <a:noFill/>
          </a:ln>
        </p:spPr>
      </p:pic>
      <p:sp>
        <p:nvSpPr>
          <p:cNvPr id="472" name="Shape 472"/>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a:solidFill>
                  <a:srgbClr val="FFFFFF"/>
                </a:solidFill>
                <a:latin typeface="Arial Narrow"/>
                <a:ea typeface="Arial Narrow"/>
                <a:cs typeface="Arial Narrow"/>
                <a:sym typeface="Arial Narrow"/>
              </a:rPr>
              <a:t>MCKINSEY SOCIAL INITIATIVE</a:t>
            </a:r>
            <a:endParaRPr/>
          </a:p>
        </p:txBody>
      </p:sp>
      <p:cxnSp>
        <p:nvCxnSpPr>
          <p:cNvPr id="473" name="Shape 473"/>
          <p:cNvCxnSpPr/>
          <p:nvPr/>
        </p:nvCxnSpPr>
        <p:spPr>
          <a:xfrm>
            <a:off x="3813048" y="6406723"/>
            <a:ext cx="1527048" cy="0"/>
          </a:xfrm>
          <a:prstGeom prst="straightConnector1">
            <a:avLst/>
          </a:prstGeom>
          <a:noFill/>
          <a:ln w="9525" cap="flat" cmpd="sng">
            <a:solidFill>
              <a:schemeClr val="lt1"/>
            </a:solidFill>
            <a:prstDash val="solid"/>
            <a:round/>
            <a:headEnd type="none" w="med" len="med"/>
            <a:tailEnd type="none" w="med" len="med"/>
          </a:ln>
        </p:spPr>
      </p:cxnSp>
      <p:sp>
        <p:nvSpPr>
          <p:cNvPr id="474" name="Shape 474"/>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chemeClr val="lt1"/>
                </a:solidFill>
                <a:latin typeface="Arial"/>
                <a:ea typeface="Arial"/>
                <a:cs typeface="Arial"/>
                <a:sym typeface="Arial"/>
              </a:rPr>
              <a:t>‹Nº›</a:t>
            </a:fld>
            <a:endParaRPr sz="1000">
              <a:solidFill>
                <a:schemeClr val="lt1"/>
              </a:solidFill>
              <a:latin typeface="Arial"/>
              <a:ea typeface="Arial"/>
              <a:cs typeface="Arial"/>
              <a:sym typeface="Arial"/>
            </a:endParaRPr>
          </a:p>
        </p:txBody>
      </p:sp>
      <p:sp>
        <p:nvSpPr>
          <p:cNvPr id="475" name="Shape 475"/>
          <p:cNvSpPr txBox="1">
            <a:spLocks noGrp="1"/>
          </p:cNvSpPr>
          <p:nvPr>
            <p:ph type="body" idx="2"/>
          </p:nvPr>
        </p:nvSpPr>
        <p:spPr>
          <a:xfrm>
            <a:off x="4923808" y="1699310"/>
            <a:ext cx="4042770" cy="3908872"/>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55600" algn="l" rtl="0">
              <a:lnSpc>
                <a:spcPct val="100000"/>
              </a:lnSpc>
              <a:spcBef>
                <a:spcPts val="120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120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120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120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12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476" name="Shape 476"/>
          <p:cNvPicPr preferRelativeResize="0"/>
          <p:nvPr/>
        </p:nvPicPr>
        <p:blipFill rotWithShape="1">
          <a:blip r:embed="rId4">
            <a:alphaModFix/>
          </a:blip>
          <a:srcRect l="66115" t="4885" r="15699" b="64206"/>
          <a:stretch/>
        </p:blipFill>
        <p:spPr>
          <a:xfrm>
            <a:off x="116959" y="6153209"/>
            <a:ext cx="935663" cy="530089"/>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Generation Job - INDIA">
    <p:bg>
      <p:bgPr>
        <a:solidFill>
          <a:schemeClr val="accent2"/>
        </a:solidFill>
        <a:effectLst/>
      </p:bgPr>
    </p:bg>
    <p:spTree>
      <p:nvGrpSpPr>
        <p:cNvPr id="1" name="Shape 477"/>
        <p:cNvGrpSpPr/>
        <p:nvPr/>
      </p:nvGrpSpPr>
      <p:grpSpPr>
        <a:xfrm>
          <a:off x="0" y="0"/>
          <a:ext cx="0" cy="0"/>
          <a:chOff x="0" y="0"/>
          <a:chExt cx="0" cy="0"/>
        </a:xfrm>
      </p:grpSpPr>
      <p:sp>
        <p:nvSpPr>
          <p:cNvPr id="478" name="Shape 478"/>
          <p:cNvSpPr/>
          <p:nvPr/>
        </p:nvSpPr>
        <p:spPr>
          <a:xfrm>
            <a:off x="4554537" y="1052291"/>
            <a:ext cx="4589463" cy="495904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479" name="Shape 479"/>
          <p:cNvPicPr preferRelativeResize="0"/>
          <p:nvPr/>
        </p:nvPicPr>
        <p:blipFill rotWithShape="1">
          <a:blip r:embed="rId2">
            <a:alphaModFix/>
          </a:blip>
          <a:srcRect/>
          <a:stretch/>
        </p:blipFill>
        <p:spPr>
          <a:xfrm>
            <a:off x="0" y="1051559"/>
            <a:ext cx="4554337" cy="4956048"/>
          </a:xfrm>
          <a:prstGeom prst="rect">
            <a:avLst/>
          </a:prstGeom>
          <a:noFill/>
          <a:ln>
            <a:noFill/>
          </a:ln>
        </p:spPr>
      </p:pic>
      <p:sp>
        <p:nvSpPr>
          <p:cNvPr id="480" name="Shape 480"/>
          <p:cNvSpPr txBox="1">
            <a:spLocks noGrp="1"/>
          </p:cNvSpPr>
          <p:nvPr>
            <p:ph type="body" idx="1"/>
          </p:nvPr>
        </p:nvSpPr>
        <p:spPr>
          <a:xfrm>
            <a:off x="580602" y="413571"/>
            <a:ext cx="2778424"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481" name="Shape 481"/>
          <p:cNvPicPr preferRelativeResize="0"/>
          <p:nvPr/>
        </p:nvPicPr>
        <p:blipFill rotWithShape="1">
          <a:blip r:embed="rId3">
            <a:alphaModFix/>
          </a:blip>
          <a:srcRect b="21065"/>
          <a:stretch/>
        </p:blipFill>
        <p:spPr>
          <a:xfrm>
            <a:off x="7544409" y="375654"/>
            <a:ext cx="1071904" cy="338179"/>
          </a:xfrm>
          <a:prstGeom prst="rect">
            <a:avLst/>
          </a:prstGeom>
          <a:noFill/>
          <a:ln>
            <a:noFill/>
          </a:ln>
        </p:spPr>
      </p:pic>
      <p:sp>
        <p:nvSpPr>
          <p:cNvPr id="482" name="Shape 482"/>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a:solidFill>
                  <a:srgbClr val="FFFFFF"/>
                </a:solidFill>
                <a:latin typeface="Arial Narrow"/>
                <a:ea typeface="Arial Narrow"/>
                <a:cs typeface="Arial Narrow"/>
                <a:sym typeface="Arial Narrow"/>
              </a:rPr>
              <a:t>MCKINSEY SOCIAL INITIATIVE</a:t>
            </a:r>
            <a:endParaRPr/>
          </a:p>
        </p:txBody>
      </p:sp>
      <p:cxnSp>
        <p:nvCxnSpPr>
          <p:cNvPr id="483" name="Shape 483"/>
          <p:cNvCxnSpPr/>
          <p:nvPr/>
        </p:nvCxnSpPr>
        <p:spPr>
          <a:xfrm>
            <a:off x="3813048" y="6406723"/>
            <a:ext cx="1527048" cy="0"/>
          </a:xfrm>
          <a:prstGeom prst="straightConnector1">
            <a:avLst/>
          </a:prstGeom>
          <a:noFill/>
          <a:ln w="9525" cap="flat" cmpd="sng">
            <a:solidFill>
              <a:schemeClr val="lt1"/>
            </a:solidFill>
            <a:prstDash val="solid"/>
            <a:round/>
            <a:headEnd type="none" w="med" len="med"/>
            <a:tailEnd type="none" w="med" len="med"/>
          </a:ln>
        </p:spPr>
      </p:cxnSp>
      <p:sp>
        <p:nvSpPr>
          <p:cNvPr id="484" name="Shape 484"/>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chemeClr val="lt1"/>
                </a:solidFill>
                <a:latin typeface="Arial"/>
                <a:ea typeface="Arial"/>
                <a:cs typeface="Arial"/>
                <a:sym typeface="Arial"/>
              </a:rPr>
              <a:t>‹Nº›</a:t>
            </a:fld>
            <a:endParaRPr sz="1000">
              <a:solidFill>
                <a:schemeClr val="lt1"/>
              </a:solidFill>
              <a:latin typeface="Arial"/>
              <a:ea typeface="Arial"/>
              <a:cs typeface="Arial"/>
              <a:sym typeface="Arial"/>
            </a:endParaRPr>
          </a:p>
        </p:txBody>
      </p:sp>
      <p:sp>
        <p:nvSpPr>
          <p:cNvPr id="485" name="Shape 485"/>
          <p:cNvSpPr txBox="1">
            <a:spLocks noGrp="1"/>
          </p:cNvSpPr>
          <p:nvPr>
            <p:ph type="body" idx="2"/>
          </p:nvPr>
        </p:nvSpPr>
        <p:spPr>
          <a:xfrm>
            <a:off x="4923808" y="1699310"/>
            <a:ext cx="4042770" cy="3908872"/>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55600" algn="l" rtl="0">
              <a:lnSpc>
                <a:spcPct val="100000"/>
              </a:lnSpc>
              <a:spcBef>
                <a:spcPts val="120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120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120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120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12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486" name="Shape 486"/>
          <p:cNvPicPr preferRelativeResize="0"/>
          <p:nvPr/>
        </p:nvPicPr>
        <p:blipFill rotWithShape="1">
          <a:blip r:embed="rId4">
            <a:alphaModFix/>
          </a:blip>
          <a:srcRect l="50000" t="4885" r="31814" b="64206"/>
          <a:stretch/>
        </p:blipFill>
        <p:spPr>
          <a:xfrm>
            <a:off x="116959" y="6153209"/>
            <a:ext cx="935663" cy="530089"/>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Generation Job - MEXICO">
    <p:bg>
      <p:bgPr>
        <a:solidFill>
          <a:schemeClr val="accent2"/>
        </a:solidFill>
        <a:effectLst/>
      </p:bgPr>
    </p:bg>
    <p:spTree>
      <p:nvGrpSpPr>
        <p:cNvPr id="1" name="Shape 487"/>
        <p:cNvGrpSpPr/>
        <p:nvPr/>
      </p:nvGrpSpPr>
      <p:grpSpPr>
        <a:xfrm>
          <a:off x="0" y="0"/>
          <a:ext cx="0" cy="0"/>
          <a:chOff x="0" y="0"/>
          <a:chExt cx="0" cy="0"/>
        </a:xfrm>
      </p:grpSpPr>
      <p:sp>
        <p:nvSpPr>
          <p:cNvPr id="488" name="Shape 488"/>
          <p:cNvSpPr/>
          <p:nvPr/>
        </p:nvSpPr>
        <p:spPr>
          <a:xfrm>
            <a:off x="4554537" y="1052291"/>
            <a:ext cx="4589463" cy="495904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489" name="Shape 489"/>
          <p:cNvPicPr preferRelativeResize="0"/>
          <p:nvPr/>
        </p:nvPicPr>
        <p:blipFill rotWithShape="1">
          <a:blip r:embed="rId2">
            <a:alphaModFix/>
          </a:blip>
          <a:srcRect/>
          <a:stretch/>
        </p:blipFill>
        <p:spPr>
          <a:xfrm>
            <a:off x="0" y="1051559"/>
            <a:ext cx="4554337" cy="4956048"/>
          </a:xfrm>
          <a:prstGeom prst="rect">
            <a:avLst/>
          </a:prstGeom>
          <a:noFill/>
          <a:ln>
            <a:noFill/>
          </a:ln>
        </p:spPr>
      </p:pic>
      <p:sp>
        <p:nvSpPr>
          <p:cNvPr id="490" name="Shape 490"/>
          <p:cNvSpPr txBox="1">
            <a:spLocks noGrp="1"/>
          </p:cNvSpPr>
          <p:nvPr>
            <p:ph type="body" idx="1"/>
          </p:nvPr>
        </p:nvSpPr>
        <p:spPr>
          <a:xfrm>
            <a:off x="580602" y="413571"/>
            <a:ext cx="2778424" cy="47552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lt1"/>
              </a:buClr>
              <a:buSzPts val="1000"/>
              <a:buFont typeface="Arial"/>
              <a:buNone/>
              <a:defRPr sz="1000" b="1" i="0" u="none" strike="noStrike" cap="none">
                <a:solidFill>
                  <a:schemeClr val="lt1"/>
                </a:solidFill>
                <a:latin typeface="Arial Narrow"/>
                <a:ea typeface="Arial Narrow"/>
                <a:cs typeface="Arial Narrow"/>
                <a:sym typeface="Arial Narrow"/>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491" name="Shape 491"/>
          <p:cNvPicPr preferRelativeResize="0"/>
          <p:nvPr/>
        </p:nvPicPr>
        <p:blipFill rotWithShape="1">
          <a:blip r:embed="rId3">
            <a:alphaModFix/>
          </a:blip>
          <a:srcRect b="21065"/>
          <a:stretch/>
        </p:blipFill>
        <p:spPr>
          <a:xfrm>
            <a:off x="7544409" y="375654"/>
            <a:ext cx="1071904" cy="338179"/>
          </a:xfrm>
          <a:prstGeom prst="rect">
            <a:avLst/>
          </a:prstGeom>
          <a:noFill/>
          <a:ln>
            <a:noFill/>
          </a:ln>
        </p:spPr>
      </p:pic>
      <p:sp>
        <p:nvSpPr>
          <p:cNvPr id="492" name="Shape 492"/>
          <p:cNvSpPr txBox="1"/>
          <p:nvPr/>
        </p:nvSpPr>
        <p:spPr>
          <a:xfrm>
            <a:off x="3359026" y="6423326"/>
            <a:ext cx="2440960" cy="2493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a:solidFill>
                  <a:srgbClr val="FFFFFF"/>
                </a:solidFill>
                <a:latin typeface="Arial Narrow"/>
                <a:ea typeface="Arial Narrow"/>
                <a:cs typeface="Arial Narrow"/>
                <a:sym typeface="Arial Narrow"/>
              </a:rPr>
              <a:t>MCKINSEY SOCIAL INITIATIVE</a:t>
            </a:r>
            <a:endParaRPr/>
          </a:p>
        </p:txBody>
      </p:sp>
      <p:cxnSp>
        <p:nvCxnSpPr>
          <p:cNvPr id="493" name="Shape 493"/>
          <p:cNvCxnSpPr/>
          <p:nvPr/>
        </p:nvCxnSpPr>
        <p:spPr>
          <a:xfrm>
            <a:off x="3813048" y="6406723"/>
            <a:ext cx="1527048" cy="0"/>
          </a:xfrm>
          <a:prstGeom prst="straightConnector1">
            <a:avLst/>
          </a:prstGeom>
          <a:noFill/>
          <a:ln w="9525" cap="flat" cmpd="sng">
            <a:solidFill>
              <a:schemeClr val="lt1"/>
            </a:solidFill>
            <a:prstDash val="solid"/>
            <a:round/>
            <a:headEnd type="none" w="med" len="med"/>
            <a:tailEnd type="none" w="med" len="med"/>
          </a:ln>
        </p:spPr>
      </p:cxnSp>
      <p:sp>
        <p:nvSpPr>
          <p:cNvPr id="494" name="Shape 494"/>
          <p:cNvSpPr txBox="1"/>
          <p:nvPr/>
        </p:nvSpPr>
        <p:spPr>
          <a:xfrm>
            <a:off x="8437551" y="6418108"/>
            <a:ext cx="341760"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chemeClr val="lt1"/>
                </a:solidFill>
                <a:latin typeface="Arial"/>
                <a:ea typeface="Arial"/>
                <a:cs typeface="Arial"/>
                <a:sym typeface="Arial"/>
              </a:rPr>
              <a:t>‹Nº›</a:t>
            </a:fld>
            <a:endParaRPr sz="1000">
              <a:solidFill>
                <a:schemeClr val="lt1"/>
              </a:solidFill>
              <a:latin typeface="Arial"/>
              <a:ea typeface="Arial"/>
              <a:cs typeface="Arial"/>
              <a:sym typeface="Arial"/>
            </a:endParaRPr>
          </a:p>
        </p:txBody>
      </p:sp>
      <p:sp>
        <p:nvSpPr>
          <p:cNvPr id="495" name="Shape 495"/>
          <p:cNvSpPr txBox="1">
            <a:spLocks noGrp="1"/>
          </p:cNvSpPr>
          <p:nvPr>
            <p:ph type="body" idx="2"/>
          </p:nvPr>
        </p:nvSpPr>
        <p:spPr>
          <a:xfrm>
            <a:off x="4923808" y="1699310"/>
            <a:ext cx="4042770" cy="3908872"/>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55600" algn="l" rtl="0">
              <a:lnSpc>
                <a:spcPct val="100000"/>
              </a:lnSpc>
              <a:spcBef>
                <a:spcPts val="120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120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120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120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12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496" name="Shape 496"/>
          <p:cNvPicPr preferRelativeResize="0"/>
          <p:nvPr/>
        </p:nvPicPr>
        <p:blipFill rotWithShape="1">
          <a:blip r:embed="rId4">
            <a:alphaModFix/>
          </a:blip>
          <a:srcRect l="83681" t="4885" r="-1866" b="64206"/>
          <a:stretch/>
        </p:blipFill>
        <p:spPr>
          <a:xfrm>
            <a:off x="116959" y="6153209"/>
            <a:ext cx="935663" cy="53008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over KENYA Alternate">
    <p:spTree>
      <p:nvGrpSpPr>
        <p:cNvPr id="1" name="Shape 47"/>
        <p:cNvGrpSpPr/>
        <p:nvPr/>
      </p:nvGrpSpPr>
      <p:grpSpPr>
        <a:xfrm>
          <a:off x="0" y="0"/>
          <a:ext cx="0" cy="0"/>
          <a:chOff x="0" y="0"/>
          <a:chExt cx="0" cy="0"/>
        </a:xfrm>
      </p:grpSpPr>
      <p:pic>
        <p:nvPicPr>
          <p:cNvPr id="48" name="Shape 48"/>
          <p:cNvPicPr preferRelativeResize="0"/>
          <p:nvPr/>
        </p:nvPicPr>
        <p:blipFill rotWithShape="1">
          <a:blip r:embed="rId2">
            <a:alphaModFix/>
          </a:blip>
          <a:srcRect/>
          <a:stretch/>
        </p:blipFill>
        <p:spPr>
          <a:xfrm>
            <a:off x="0" y="0"/>
            <a:ext cx="9144000" cy="6858000"/>
          </a:xfrm>
          <a:prstGeom prst="rect">
            <a:avLst/>
          </a:prstGeom>
          <a:noFill/>
          <a:ln>
            <a:noFill/>
          </a:ln>
        </p:spPr>
      </p:pic>
      <p:pic>
        <p:nvPicPr>
          <p:cNvPr id="49" name="Shape 49"/>
          <p:cNvPicPr preferRelativeResize="0"/>
          <p:nvPr/>
        </p:nvPicPr>
        <p:blipFill/>
        <p:spPr>
          <a:xfrm>
            <a:off x="1589" y="1589"/>
            <a:ext cx="1587" cy="1587"/>
          </a:xfrm>
          <a:prstGeom prst="rect">
            <a:avLst/>
          </a:prstGeom>
          <a:solidFill>
            <a:srgbClr val="FFFFFF"/>
          </a:solidFill>
          <a:ln>
            <a:noFill/>
          </a:ln>
        </p:spPr>
      </p:pic>
      <p:sp>
        <p:nvSpPr>
          <p:cNvPr id="50" name="Shape 50"/>
          <p:cNvSpPr txBox="1">
            <a:spLocks noGrp="1"/>
          </p:cNvSpPr>
          <p:nvPr>
            <p:ph type="sldNum" idx="12"/>
          </p:nvPr>
        </p:nvSpPr>
        <p:spPr>
          <a:xfrm>
            <a:off x="8428262" y="6418108"/>
            <a:ext cx="351049" cy="25771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rgbClr val="FFFFFF"/>
                </a:solidFill>
                <a:latin typeface="Arial"/>
                <a:ea typeface="Arial"/>
                <a:cs typeface="Arial"/>
                <a:sym typeface="Arial"/>
              </a:rPr>
              <a:t>‹Nº›</a:t>
            </a:fld>
            <a:endParaRPr sz="1000">
              <a:solidFill>
                <a:srgbClr val="FFFFFF"/>
              </a:solidFill>
              <a:latin typeface="Arial"/>
              <a:ea typeface="Arial"/>
              <a:cs typeface="Arial"/>
              <a:sym typeface="Arial"/>
            </a:endParaRPr>
          </a:p>
        </p:txBody>
      </p:sp>
      <p:sp>
        <p:nvSpPr>
          <p:cNvPr id="51" name="Shape 51"/>
          <p:cNvSpPr txBox="1"/>
          <p:nvPr/>
        </p:nvSpPr>
        <p:spPr>
          <a:xfrm>
            <a:off x="3129273" y="6406104"/>
            <a:ext cx="2873962" cy="31214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a:solidFill>
                  <a:srgbClr val="FFFFFF"/>
                </a:solidFill>
                <a:latin typeface="Arial Narrow"/>
                <a:ea typeface="Arial Narrow"/>
                <a:cs typeface="Arial Narrow"/>
                <a:sym typeface="Arial Narrow"/>
              </a:rPr>
              <a:t>GENERATION: YOU EMPLOYED</a:t>
            </a:r>
            <a:endParaRPr/>
          </a:p>
        </p:txBody>
      </p:sp>
      <p:cxnSp>
        <p:nvCxnSpPr>
          <p:cNvPr id="52" name="Shape 52"/>
          <p:cNvCxnSpPr/>
          <p:nvPr/>
        </p:nvCxnSpPr>
        <p:spPr>
          <a:xfrm>
            <a:off x="3503981" y="6391322"/>
            <a:ext cx="2099462" cy="0"/>
          </a:xfrm>
          <a:prstGeom prst="straightConnector1">
            <a:avLst/>
          </a:prstGeom>
          <a:noFill/>
          <a:ln w="9525" cap="flat" cmpd="sng">
            <a:solidFill>
              <a:schemeClr val="lt1"/>
            </a:solidFill>
            <a:prstDash val="solid"/>
            <a:round/>
            <a:headEnd type="none" w="med" len="med"/>
            <a:tailEnd type="none" w="med" len="med"/>
          </a:ln>
        </p:spPr>
      </p:cxnSp>
      <p:pic>
        <p:nvPicPr>
          <p:cNvPr id="53" name="Shape 53"/>
          <p:cNvPicPr preferRelativeResize="0"/>
          <p:nvPr/>
        </p:nvPicPr>
        <p:blipFill rotWithShape="1">
          <a:blip r:embed="rId3">
            <a:alphaModFix/>
          </a:blip>
          <a:srcRect/>
          <a:stretch/>
        </p:blipFill>
        <p:spPr>
          <a:xfrm>
            <a:off x="1152000" y="3226764"/>
            <a:ext cx="6840000" cy="27742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over SPAIN">
    <p:spTree>
      <p:nvGrpSpPr>
        <p:cNvPr id="1" name="Shape 54"/>
        <p:cNvGrpSpPr/>
        <p:nvPr/>
      </p:nvGrpSpPr>
      <p:grpSpPr>
        <a:xfrm>
          <a:off x="0" y="0"/>
          <a:ext cx="0" cy="0"/>
          <a:chOff x="0" y="0"/>
          <a:chExt cx="0" cy="0"/>
        </a:xfrm>
      </p:grpSpPr>
      <p:pic>
        <p:nvPicPr>
          <p:cNvPr id="55" name="Shape 55"/>
          <p:cNvPicPr preferRelativeResize="0"/>
          <p:nvPr/>
        </p:nvPicPr>
        <p:blipFill rotWithShape="1">
          <a:blip r:embed="rId2">
            <a:alphaModFix/>
          </a:blip>
          <a:srcRect/>
          <a:stretch/>
        </p:blipFill>
        <p:spPr>
          <a:xfrm>
            <a:off x="0" y="0"/>
            <a:ext cx="9144000" cy="6856413"/>
          </a:xfrm>
          <a:prstGeom prst="rect">
            <a:avLst/>
          </a:prstGeom>
          <a:noFill/>
          <a:ln>
            <a:noFill/>
          </a:ln>
        </p:spPr>
      </p:pic>
      <p:pic>
        <p:nvPicPr>
          <p:cNvPr id="56" name="Shape 56"/>
          <p:cNvPicPr preferRelativeResize="0"/>
          <p:nvPr/>
        </p:nvPicPr>
        <p:blipFill/>
        <p:spPr>
          <a:xfrm>
            <a:off x="1589" y="1589"/>
            <a:ext cx="1587" cy="1587"/>
          </a:xfrm>
          <a:prstGeom prst="rect">
            <a:avLst/>
          </a:prstGeom>
          <a:solidFill>
            <a:srgbClr val="FFFFFF"/>
          </a:solidFill>
          <a:ln>
            <a:noFill/>
          </a:ln>
        </p:spPr>
      </p:pic>
      <p:sp>
        <p:nvSpPr>
          <p:cNvPr id="57" name="Shape 57"/>
          <p:cNvSpPr txBox="1">
            <a:spLocks noGrp="1"/>
          </p:cNvSpPr>
          <p:nvPr>
            <p:ph type="sldNum" idx="12"/>
          </p:nvPr>
        </p:nvSpPr>
        <p:spPr>
          <a:xfrm>
            <a:off x="8428262" y="6418108"/>
            <a:ext cx="351049" cy="25771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rgbClr val="FFFFFF"/>
                </a:solidFill>
                <a:latin typeface="Arial"/>
                <a:ea typeface="Arial"/>
                <a:cs typeface="Arial"/>
                <a:sym typeface="Arial"/>
              </a:rPr>
              <a:t>‹Nº›</a:t>
            </a:fld>
            <a:endParaRPr sz="1000">
              <a:solidFill>
                <a:srgbClr val="FFFFFF"/>
              </a:solidFill>
              <a:latin typeface="Arial"/>
              <a:ea typeface="Arial"/>
              <a:cs typeface="Arial"/>
              <a:sym typeface="Arial"/>
            </a:endParaRPr>
          </a:p>
        </p:txBody>
      </p:sp>
      <p:sp>
        <p:nvSpPr>
          <p:cNvPr id="58" name="Shape 58"/>
          <p:cNvSpPr txBox="1"/>
          <p:nvPr/>
        </p:nvSpPr>
        <p:spPr>
          <a:xfrm>
            <a:off x="3129273" y="6406104"/>
            <a:ext cx="2873962" cy="31214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a:solidFill>
                  <a:srgbClr val="FFFFFF"/>
                </a:solidFill>
                <a:latin typeface="Arial Narrow"/>
                <a:ea typeface="Arial Narrow"/>
                <a:cs typeface="Arial Narrow"/>
                <a:sym typeface="Arial Narrow"/>
              </a:rPr>
              <a:t>GENERATION: YOU EMPLOYED</a:t>
            </a:r>
            <a:endParaRPr/>
          </a:p>
        </p:txBody>
      </p:sp>
      <p:cxnSp>
        <p:nvCxnSpPr>
          <p:cNvPr id="59" name="Shape 59"/>
          <p:cNvCxnSpPr/>
          <p:nvPr/>
        </p:nvCxnSpPr>
        <p:spPr>
          <a:xfrm>
            <a:off x="3503981" y="6391322"/>
            <a:ext cx="2099462" cy="0"/>
          </a:xfrm>
          <a:prstGeom prst="straightConnector1">
            <a:avLst/>
          </a:prstGeom>
          <a:noFill/>
          <a:ln w="9525" cap="flat" cmpd="sng">
            <a:solidFill>
              <a:schemeClr val="lt1"/>
            </a:solidFill>
            <a:prstDash val="solid"/>
            <a:round/>
            <a:headEnd type="none" w="med" len="med"/>
            <a:tailEnd type="none" w="med" len="med"/>
          </a:ln>
        </p:spPr>
      </p:cxnSp>
      <p:pic>
        <p:nvPicPr>
          <p:cNvPr id="60" name="Shape 60"/>
          <p:cNvPicPr preferRelativeResize="0"/>
          <p:nvPr/>
        </p:nvPicPr>
        <p:blipFill rotWithShape="1">
          <a:blip r:embed="rId3">
            <a:alphaModFix/>
          </a:blip>
          <a:srcRect/>
          <a:stretch/>
        </p:blipFill>
        <p:spPr>
          <a:xfrm>
            <a:off x="1152000" y="3474057"/>
            <a:ext cx="6840000" cy="2167693"/>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over SPAIN Alternate">
    <p:spTree>
      <p:nvGrpSpPr>
        <p:cNvPr id="1" name="Shape 61"/>
        <p:cNvGrpSpPr/>
        <p:nvPr/>
      </p:nvGrpSpPr>
      <p:grpSpPr>
        <a:xfrm>
          <a:off x="0" y="0"/>
          <a:ext cx="0" cy="0"/>
          <a:chOff x="0" y="0"/>
          <a:chExt cx="0" cy="0"/>
        </a:xfrm>
      </p:grpSpPr>
      <p:pic>
        <p:nvPicPr>
          <p:cNvPr id="62" name="Shape 62"/>
          <p:cNvPicPr preferRelativeResize="0"/>
          <p:nvPr/>
        </p:nvPicPr>
        <p:blipFill rotWithShape="1">
          <a:blip r:embed="rId2">
            <a:alphaModFix/>
          </a:blip>
          <a:srcRect/>
          <a:stretch/>
        </p:blipFill>
        <p:spPr>
          <a:xfrm>
            <a:off x="0" y="0"/>
            <a:ext cx="9144000" cy="6856413"/>
          </a:xfrm>
          <a:prstGeom prst="rect">
            <a:avLst/>
          </a:prstGeom>
          <a:noFill/>
          <a:ln>
            <a:noFill/>
          </a:ln>
        </p:spPr>
      </p:pic>
      <p:pic>
        <p:nvPicPr>
          <p:cNvPr id="63" name="Shape 63"/>
          <p:cNvPicPr preferRelativeResize="0"/>
          <p:nvPr/>
        </p:nvPicPr>
        <p:blipFill/>
        <p:spPr>
          <a:xfrm>
            <a:off x="1589" y="1589"/>
            <a:ext cx="1587" cy="1587"/>
          </a:xfrm>
          <a:prstGeom prst="rect">
            <a:avLst/>
          </a:prstGeom>
          <a:solidFill>
            <a:srgbClr val="FFFFFF"/>
          </a:solidFill>
          <a:ln>
            <a:noFill/>
          </a:ln>
        </p:spPr>
      </p:pic>
      <p:sp>
        <p:nvSpPr>
          <p:cNvPr id="64" name="Shape 64"/>
          <p:cNvSpPr txBox="1">
            <a:spLocks noGrp="1"/>
          </p:cNvSpPr>
          <p:nvPr>
            <p:ph type="sldNum" idx="12"/>
          </p:nvPr>
        </p:nvSpPr>
        <p:spPr>
          <a:xfrm>
            <a:off x="8428262" y="6418108"/>
            <a:ext cx="351049" cy="25771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rgbClr val="FFFFFF"/>
                </a:solidFill>
                <a:latin typeface="Arial"/>
                <a:ea typeface="Arial"/>
                <a:cs typeface="Arial"/>
                <a:sym typeface="Arial"/>
              </a:rPr>
              <a:t>‹Nº›</a:t>
            </a:fld>
            <a:endParaRPr sz="1000">
              <a:solidFill>
                <a:srgbClr val="FFFFFF"/>
              </a:solidFill>
              <a:latin typeface="Arial"/>
              <a:ea typeface="Arial"/>
              <a:cs typeface="Arial"/>
              <a:sym typeface="Arial"/>
            </a:endParaRPr>
          </a:p>
        </p:txBody>
      </p:sp>
      <p:sp>
        <p:nvSpPr>
          <p:cNvPr id="65" name="Shape 65"/>
          <p:cNvSpPr txBox="1"/>
          <p:nvPr/>
        </p:nvSpPr>
        <p:spPr>
          <a:xfrm>
            <a:off x="3129273" y="6406104"/>
            <a:ext cx="2873962" cy="31214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a:solidFill>
                  <a:srgbClr val="FFFFFF"/>
                </a:solidFill>
                <a:latin typeface="Arial Narrow"/>
                <a:ea typeface="Arial Narrow"/>
                <a:cs typeface="Arial Narrow"/>
                <a:sym typeface="Arial Narrow"/>
              </a:rPr>
              <a:t>GENERATION: YOU EMPLOYED</a:t>
            </a:r>
            <a:endParaRPr/>
          </a:p>
        </p:txBody>
      </p:sp>
      <p:cxnSp>
        <p:nvCxnSpPr>
          <p:cNvPr id="66" name="Shape 66"/>
          <p:cNvCxnSpPr/>
          <p:nvPr/>
        </p:nvCxnSpPr>
        <p:spPr>
          <a:xfrm>
            <a:off x="3503981" y="6391322"/>
            <a:ext cx="2099462" cy="0"/>
          </a:xfrm>
          <a:prstGeom prst="straightConnector1">
            <a:avLst/>
          </a:prstGeom>
          <a:noFill/>
          <a:ln w="9525" cap="flat" cmpd="sng">
            <a:solidFill>
              <a:schemeClr val="lt1"/>
            </a:solidFill>
            <a:prstDash val="solid"/>
            <a:round/>
            <a:headEnd type="none" w="med" len="med"/>
            <a:tailEnd type="none" w="med" len="med"/>
          </a:ln>
        </p:spPr>
      </p:cxnSp>
      <p:pic>
        <p:nvPicPr>
          <p:cNvPr id="67" name="Shape 67"/>
          <p:cNvPicPr preferRelativeResize="0"/>
          <p:nvPr/>
        </p:nvPicPr>
        <p:blipFill rotWithShape="1">
          <a:blip r:embed="rId3">
            <a:alphaModFix/>
          </a:blip>
          <a:srcRect/>
          <a:stretch/>
        </p:blipFill>
        <p:spPr>
          <a:xfrm>
            <a:off x="1152000" y="3226764"/>
            <a:ext cx="6840000" cy="29754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over Mexico ">
    <p:spTree>
      <p:nvGrpSpPr>
        <p:cNvPr id="1" name="Shape 68"/>
        <p:cNvGrpSpPr/>
        <p:nvPr/>
      </p:nvGrpSpPr>
      <p:grpSpPr>
        <a:xfrm>
          <a:off x="0" y="0"/>
          <a:ext cx="0" cy="0"/>
          <a:chOff x="0" y="0"/>
          <a:chExt cx="0" cy="0"/>
        </a:xfrm>
      </p:grpSpPr>
      <p:pic>
        <p:nvPicPr>
          <p:cNvPr id="69" name="Shape 69"/>
          <p:cNvPicPr preferRelativeResize="0"/>
          <p:nvPr/>
        </p:nvPicPr>
        <p:blipFill rotWithShape="1">
          <a:blip r:embed="rId2">
            <a:alphaModFix/>
          </a:blip>
          <a:srcRect/>
          <a:stretch/>
        </p:blipFill>
        <p:spPr>
          <a:xfrm>
            <a:off x="0" y="0"/>
            <a:ext cx="9144000" cy="6856413"/>
          </a:xfrm>
          <a:prstGeom prst="rect">
            <a:avLst/>
          </a:prstGeom>
          <a:noFill/>
          <a:ln>
            <a:noFill/>
          </a:ln>
        </p:spPr>
      </p:pic>
      <p:pic>
        <p:nvPicPr>
          <p:cNvPr id="70" name="Shape 70"/>
          <p:cNvPicPr preferRelativeResize="0"/>
          <p:nvPr/>
        </p:nvPicPr>
        <p:blipFill/>
        <p:spPr>
          <a:xfrm>
            <a:off x="1589" y="1589"/>
            <a:ext cx="1587" cy="1587"/>
          </a:xfrm>
          <a:prstGeom prst="rect">
            <a:avLst/>
          </a:prstGeom>
          <a:solidFill>
            <a:srgbClr val="FFFFFF"/>
          </a:solidFill>
          <a:ln>
            <a:noFill/>
          </a:ln>
        </p:spPr>
      </p:pic>
      <p:sp>
        <p:nvSpPr>
          <p:cNvPr id="71" name="Shape 71"/>
          <p:cNvSpPr txBox="1">
            <a:spLocks noGrp="1"/>
          </p:cNvSpPr>
          <p:nvPr>
            <p:ph type="sldNum" idx="12"/>
          </p:nvPr>
        </p:nvSpPr>
        <p:spPr>
          <a:xfrm>
            <a:off x="8428262" y="6418108"/>
            <a:ext cx="351049" cy="25771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a:solidFill>
                  <a:srgbClr val="FFFFFF"/>
                </a:solidFill>
                <a:latin typeface="Arial"/>
                <a:ea typeface="Arial"/>
                <a:cs typeface="Arial"/>
                <a:sym typeface="Arial"/>
              </a:rPr>
              <a:t>‹Nº›</a:t>
            </a:fld>
            <a:endParaRPr sz="1000">
              <a:solidFill>
                <a:srgbClr val="FFFFFF"/>
              </a:solidFill>
              <a:latin typeface="Arial"/>
              <a:ea typeface="Arial"/>
              <a:cs typeface="Arial"/>
              <a:sym typeface="Arial"/>
            </a:endParaRPr>
          </a:p>
        </p:txBody>
      </p:sp>
      <p:sp>
        <p:nvSpPr>
          <p:cNvPr id="72" name="Shape 72"/>
          <p:cNvSpPr txBox="1"/>
          <p:nvPr/>
        </p:nvSpPr>
        <p:spPr>
          <a:xfrm>
            <a:off x="3129273" y="6406104"/>
            <a:ext cx="2873962" cy="31214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a:solidFill>
                  <a:srgbClr val="FFFFFF"/>
                </a:solidFill>
                <a:latin typeface="Arial Narrow"/>
                <a:ea typeface="Arial Narrow"/>
                <a:cs typeface="Arial Narrow"/>
                <a:sym typeface="Arial Narrow"/>
              </a:rPr>
              <a:t>GENERATION: YOU EMPLOYED</a:t>
            </a:r>
            <a:endParaRPr/>
          </a:p>
        </p:txBody>
      </p:sp>
      <p:cxnSp>
        <p:nvCxnSpPr>
          <p:cNvPr id="73" name="Shape 73"/>
          <p:cNvCxnSpPr/>
          <p:nvPr/>
        </p:nvCxnSpPr>
        <p:spPr>
          <a:xfrm>
            <a:off x="3503981" y="6391322"/>
            <a:ext cx="2099462" cy="0"/>
          </a:xfrm>
          <a:prstGeom prst="straightConnector1">
            <a:avLst/>
          </a:prstGeom>
          <a:noFill/>
          <a:ln w="9525" cap="flat" cmpd="sng">
            <a:solidFill>
              <a:schemeClr val="lt1"/>
            </a:solidFill>
            <a:prstDash val="solid"/>
            <a:round/>
            <a:headEnd type="none" w="med" len="med"/>
            <a:tailEnd type="none" w="med" len="med"/>
          </a:ln>
        </p:spPr>
      </p:cxnSp>
      <p:pic>
        <p:nvPicPr>
          <p:cNvPr id="74" name="Shape 74"/>
          <p:cNvPicPr preferRelativeResize="0"/>
          <p:nvPr/>
        </p:nvPicPr>
        <p:blipFill rotWithShape="1">
          <a:blip r:embed="rId3">
            <a:alphaModFix/>
          </a:blip>
          <a:srcRect/>
          <a:stretch/>
        </p:blipFill>
        <p:spPr>
          <a:xfrm>
            <a:off x="1152000" y="3332809"/>
            <a:ext cx="6840000" cy="216769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theme" Target="../theme/theme2.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theme" Target="../theme/theme3.xml"/><Relationship Id="rId5" Type="http://schemas.openxmlformats.org/officeDocument/2006/relationships/slideLayout" Target="../slideLayouts/slideLayout45.xml"/><Relationship Id="rId4"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8.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theme" Target="../theme/theme4.xml"/><Relationship Id="rId5" Type="http://schemas.openxmlformats.org/officeDocument/2006/relationships/slideLayout" Target="../slideLayouts/slideLayout50.xml"/><Relationship Id="rId4"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3.xml"/><Relationship Id="rId7" Type="http://schemas.openxmlformats.org/officeDocument/2006/relationships/theme" Target="../theme/theme5.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5" Type="http://schemas.openxmlformats.org/officeDocument/2006/relationships/slideLayout" Target="../slideLayouts/slideLayout55.xml"/><Relationship Id="rId4"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Shape 10"/>
          <p:cNvPicPr preferRelativeResize="0"/>
          <p:nvPr/>
        </p:nvPicPr>
        <p:blipFill/>
        <p:spPr>
          <a:xfrm>
            <a:off x="1589" y="1589"/>
            <a:ext cx="1587" cy="1587"/>
          </a:xfrm>
          <a:prstGeom prst="rect">
            <a:avLst/>
          </a:prstGeom>
          <a:solidFill>
            <a:srgbClr val="FFFFFF"/>
          </a:solidFill>
          <a:ln>
            <a:noFill/>
          </a:ln>
        </p:spPr>
      </p:pic>
      <p:sp>
        <p:nvSpPr>
          <p:cNvPr id="11" name="Shape 11"/>
          <p:cNvSpPr txBox="1">
            <a:spLocks noGrp="1"/>
          </p:cNvSpPr>
          <p:nvPr>
            <p:ph type="title"/>
          </p:nvPr>
        </p:nvSpPr>
        <p:spPr>
          <a:xfrm>
            <a:off x="585216" y="914400"/>
            <a:ext cx="7886700" cy="507823"/>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Shape 12"/>
          <p:cNvSpPr txBox="1">
            <a:spLocks noGrp="1"/>
          </p:cNvSpPr>
          <p:nvPr>
            <p:ph type="body" idx="1"/>
          </p:nvPr>
        </p:nvSpPr>
        <p:spPr>
          <a:xfrm>
            <a:off x="585216" y="1600200"/>
            <a:ext cx="7886700" cy="1231106"/>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5"/>
        <p:cNvGrpSpPr/>
        <p:nvPr/>
      </p:nvGrpSpPr>
      <p:grpSpPr>
        <a:xfrm>
          <a:off x="0" y="0"/>
          <a:ext cx="0" cy="0"/>
          <a:chOff x="0" y="0"/>
          <a:chExt cx="0" cy="0"/>
        </a:xfrm>
      </p:grpSpPr>
      <p:pic>
        <p:nvPicPr>
          <p:cNvPr id="116" name="Shape 116"/>
          <p:cNvPicPr preferRelativeResize="0"/>
          <p:nvPr/>
        </p:nvPicPr>
        <p:blipFill/>
        <p:spPr>
          <a:xfrm>
            <a:off x="1589" y="1589"/>
            <a:ext cx="1587" cy="1587"/>
          </a:xfrm>
          <a:prstGeom prst="rect">
            <a:avLst/>
          </a:prstGeom>
          <a:solidFill>
            <a:srgbClr val="FFFFFF"/>
          </a:solidFill>
          <a:ln>
            <a:noFill/>
          </a:ln>
        </p:spPr>
      </p:pic>
      <p:sp>
        <p:nvSpPr>
          <p:cNvPr id="117" name="Shape 117"/>
          <p:cNvSpPr txBox="1">
            <a:spLocks noGrp="1"/>
          </p:cNvSpPr>
          <p:nvPr>
            <p:ph type="title"/>
          </p:nvPr>
        </p:nvSpPr>
        <p:spPr>
          <a:xfrm>
            <a:off x="585216" y="914399"/>
            <a:ext cx="8001000" cy="553990"/>
          </a:xfrm>
          <a:prstGeom prst="rect">
            <a:avLst/>
          </a:prstGeom>
          <a:noFill/>
          <a:ln>
            <a:noFill/>
          </a:ln>
        </p:spPr>
        <p:txBody>
          <a:bodyPr spcFirstLastPara="1" wrap="square" lIns="91425" tIns="91425" rIns="91425" bIns="91425" anchor="t" anchorCtr="0"/>
          <a:lstStyle>
            <a:lvl1pPr marR="0" lvl="0" algn="l" rtl="0">
              <a:lnSpc>
                <a:spcPct val="100000"/>
              </a:lnSpc>
              <a:spcBef>
                <a:spcPts val="60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8" name="Shape 118"/>
          <p:cNvSpPr txBox="1">
            <a:spLocks noGrp="1"/>
          </p:cNvSpPr>
          <p:nvPr>
            <p:ph type="body" idx="1"/>
          </p:nvPr>
        </p:nvSpPr>
        <p:spPr>
          <a:xfrm>
            <a:off x="585216" y="2039112"/>
            <a:ext cx="8001000" cy="1231106"/>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1"/>
        <p:cNvGrpSpPr/>
        <p:nvPr/>
      </p:nvGrpSpPr>
      <p:grpSpPr>
        <a:xfrm>
          <a:off x="0" y="0"/>
          <a:ext cx="0" cy="0"/>
          <a:chOff x="0" y="0"/>
          <a:chExt cx="0" cy="0"/>
        </a:xfrm>
      </p:grpSpPr>
      <p:pic>
        <p:nvPicPr>
          <p:cNvPr id="332" name="Shape 332"/>
          <p:cNvPicPr preferRelativeResize="0"/>
          <p:nvPr/>
        </p:nvPicPr>
        <p:blipFill/>
        <p:spPr>
          <a:xfrm>
            <a:off x="1589" y="1589"/>
            <a:ext cx="1587" cy="1587"/>
          </a:xfrm>
          <a:prstGeom prst="rect">
            <a:avLst/>
          </a:prstGeom>
          <a:solidFill>
            <a:srgbClr val="FFFFFF"/>
          </a:solidFill>
          <a:ln>
            <a:noFill/>
          </a:ln>
        </p:spPr>
      </p:pic>
      <p:sp>
        <p:nvSpPr>
          <p:cNvPr id="333" name="Shape 333"/>
          <p:cNvSpPr txBox="1">
            <a:spLocks noGrp="1"/>
          </p:cNvSpPr>
          <p:nvPr>
            <p:ph type="title"/>
          </p:nvPr>
        </p:nvSpPr>
        <p:spPr>
          <a:xfrm>
            <a:off x="585216" y="914399"/>
            <a:ext cx="8001000" cy="553990"/>
          </a:xfrm>
          <a:prstGeom prst="rect">
            <a:avLst/>
          </a:prstGeom>
          <a:noFill/>
          <a:ln>
            <a:noFill/>
          </a:ln>
        </p:spPr>
        <p:txBody>
          <a:bodyPr spcFirstLastPara="1" wrap="square" lIns="91425" tIns="91425" rIns="91425" bIns="91425" anchor="t" anchorCtr="0"/>
          <a:lstStyle>
            <a:lvl1pPr marR="0" lvl="0" algn="l" rtl="0">
              <a:lnSpc>
                <a:spcPct val="100000"/>
              </a:lnSpc>
              <a:spcBef>
                <a:spcPts val="60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34" name="Shape 334"/>
          <p:cNvSpPr txBox="1">
            <a:spLocks noGrp="1"/>
          </p:cNvSpPr>
          <p:nvPr>
            <p:ph type="body" idx="1"/>
          </p:nvPr>
        </p:nvSpPr>
        <p:spPr>
          <a:xfrm>
            <a:off x="585216" y="1600200"/>
            <a:ext cx="8001000" cy="1231106"/>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0"/>
        <p:cNvGrpSpPr/>
        <p:nvPr/>
      </p:nvGrpSpPr>
      <p:grpSpPr>
        <a:xfrm>
          <a:off x="0" y="0"/>
          <a:ext cx="0" cy="0"/>
          <a:chOff x="0" y="0"/>
          <a:chExt cx="0" cy="0"/>
        </a:xfrm>
      </p:grpSpPr>
      <p:pic>
        <p:nvPicPr>
          <p:cNvPr id="381" name="Shape 381"/>
          <p:cNvPicPr preferRelativeResize="0"/>
          <p:nvPr/>
        </p:nvPicPr>
        <p:blipFill/>
        <p:spPr>
          <a:xfrm>
            <a:off x="1589" y="1589"/>
            <a:ext cx="1587" cy="1587"/>
          </a:xfrm>
          <a:prstGeom prst="rect">
            <a:avLst/>
          </a:prstGeom>
          <a:solidFill>
            <a:srgbClr val="FFFFFF"/>
          </a:solidFill>
          <a:ln>
            <a:noFill/>
          </a:ln>
        </p:spPr>
      </p:pic>
      <p:sp>
        <p:nvSpPr>
          <p:cNvPr id="382" name="Shape 382"/>
          <p:cNvSpPr txBox="1">
            <a:spLocks noGrp="1"/>
          </p:cNvSpPr>
          <p:nvPr>
            <p:ph type="title"/>
          </p:nvPr>
        </p:nvSpPr>
        <p:spPr>
          <a:xfrm>
            <a:off x="585216" y="914399"/>
            <a:ext cx="8001000" cy="553990"/>
          </a:xfrm>
          <a:prstGeom prst="rect">
            <a:avLst/>
          </a:prstGeom>
          <a:noFill/>
          <a:ln>
            <a:noFill/>
          </a:ln>
        </p:spPr>
        <p:txBody>
          <a:bodyPr spcFirstLastPara="1" wrap="square" lIns="91425" tIns="91425" rIns="91425" bIns="91425" anchor="t" anchorCtr="0"/>
          <a:lstStyle>
            <a:lvl1pPr marR="0" lvl="0" algn="l" rtl="0">
              <a:lnSpc>
                <a:spcPct val="100000"/>
              </a:lnSpc>
              <a:spcBef>
                <a:spcPts val="60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83" name="Shape 383"/>
          <p:cNvSpPr txBox="1">
            <a:spLocks noGrp="1"/>
          </p:cNvSpPr>
          <p:nvPr>
            <p:ph type="body" idx="1"/>
          </p:nvPr>
        </p:nvSpPr>
        <p:spPr>
          <a:xfrm>
            <a:off x="585216" y="1600200"/>
            <a:ext cx="8001000" cy="1231106"/>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4"/>
        <p:cNvGrpSpPr/>
        <p:nvPr/>
      </p:nvGrpSpPr>
      <p:grpSpPr>
        <a:xfrm>
          <a:off x="0" y="0"/>
          <a:ext cx="0" cy="0"/>
          <a:chOff x="0" y="0"/>
          <a:chExt cx="0" cy="0"/>
        </a:xfrm>
      </p:grpSpPr>
      <p:pic>
        <p:nvPicPr>
          <p:cNvPr id="435" name="Shape 435"/>
          <p:cNvPicPr preferRelativeResize="0"/>
          <p:nvPr/>
        </p:nvPicPr>
        <p:blipFill/>
        <p:spPr>
          <a:xfrm>
            <a:off x="1589" y="1589"/>
            <a:ext cx="1587" cy="1587"/>
          </a:xfrm>
          <a:prstGeom prst="rect">
            <a:avLst/>
          </a:prstGeom>
          <a:solidFill>
            <a:srgbClr val="FFFFFF"/>
          </a:solidFill>
          <a:ln>
            <a:noFill/>
          </a:ln>
        </p:spPr>
      </p:pic>
      <p:sp>
        <p:nvSpPr>
          <p:cNvPr id="436" name="Shape 436"/>
          <p:cNvSpPr txBox="1">
            <a:spLocks noGrp="1"/>
          </p:cNvSpPr>
          <p:nvPr>
            <p:ph type="title"/>
          </p:nvPr>
        </p:nvSpPr>
        <p:spPr>
          <a:xfrm>
            <a:off x="585216" y="914399"/>
            <a:ext cx="8001000" cy="553990"/>
          </a:xfrm>
          <a:prstGeom prst="rect">
            <a:avLst/>
          </a:prstGeom>
          <a:noFill/>
          <a:ln>
            <a:noFill/>
          </a:ln>
        </p:spPr>
        <p:txBody>
          <a:bodyPr spcFirstLastPara="1" wrap="square" lIns="91425" tIns="91425" rIns="91425" bIns="91425" anchor="t" anchorCtr="0"/>
          <a:lstStyle>
            <a:lvl1pPr marR="0" lvl="0" algn="l" rtl="0">
              <a:lnSpc>
                <a:spcPct val="100000"/>
              </a:lnSpc>
              <a:spcBef>
                <a:spcPts val="60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7" name="Shape 437"/>
          <p:cNvSpPr txBox="1">
            <a:spLocks noGrp="1"/>
          </p:cNvSpPr>
          <p:nvPr>
            <p:ph type="body" idx="1"/>
          </p:nvPr>
        </p:nvSpPr>
        <p:spPr>
          <a:xfrm>
            <a:off x="585216" y="1600200"/>
            <a:ext cx="8001000" cy="1231106"/>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6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355600" algn="l" rtl="0">
              <a:lnSpc>
                <a:spcPct val="100000"/>
              </a:lnSpc>
              <a:spcBef>
                <a:spcPts val="0"/>
              </a:spcBef>
              <a:spcAft>
                <a:spcPts val="0"/>
              </a:spcAft>
              <a:buClr>
                <a:schemeClr val="dk1"/>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lnSpc>
                <a:spcPct val="100000"/>
              </a:lnSpc>
              <a:spcBef>
                <a:spcPts val="0"/>
              </a:spcBef>
              <a:spcAft>
                <a:spcPts val="0"/>
              </a:spcAft>
              <a:buClr>
                <a:schemeClr val="dk1"/>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lnSpc>
                <a:spcPct val="100000"/>
              </a:lnSpc>
              <a:spcBef>
                <a:spcPts val="0"/>
              </a:spcBef>
              <a:spcAft>
                <a:spcPts val="0"/>
              </a:spcAft>
              <a:buClr>
                <a:schemeClr val="dk1"/>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0.xml"/><Relationship Id="rId1" Type="http://schemas.openxmlformats.org/officeDocument/2006/relationships/slideLayout" Target="../slideLayouts/slideLayout17.xml"/><Relationship Id="rId6" Type="http://schemas.openxmlformats.org/officeDocument/2006/relationships/image" Target="../media/image45.jpg"/><Relationship Id="rId5" Type="http://schemas.openxmlformats.org/officeDocument/2006/relationships/image" Target="../media/image44.jp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image" Target="../media/image45.jpg"/><Relationship Id="rId5" Type="http://schemas.openxmlformats.org/officeDocument/2006/relationships/image" Target="../media/image46.png"/><Relationship Id="rId4" Type="http://schemas.openxmlformats.org/officeDocument/2006/relationships/image" Target="../media/image44.jpg"/></Relationships>
</file>

<file path=ppt/slides/_rels/slide2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hyperlink" Target="http://es.ccm.net/contents/systemes/mime.php3" TargetMode="External"/><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hyperlink" Target="http://es.ccm.net/contents/systemes/mime.php3" TargetMode="External"/><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50.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Shape 501"/>
          <p:cNvSpPr txBox="1">
            <a:spLocks noGrp="1"/>
          </p:cNvSpPr>
          <p:nvPr>
            <p:ph type="sldNum" idx="12"/>
          </p:nvPr>
        </p:nvSpPr>
        <p:spPr>
          <a:xfrm>
            <a:off x="8428262" y="6418108"/>
            <a:ext cx="351049" cy="25771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000" b="0" i="0" u="none" strike="noStrike" cap="none">
                <a:solidFill>
                  <a:srgbClr val="FFFFFF"/>
                </a:solidFill>
                <a:latin typeface="Arial"/>
                <a:ea typeface="Arial"/>
                <a:cs typeface="Arial"/>
                <a:sym typeface="Arial"/>
              </a:rPr>
              <a:t>1</a:t>
            </a:fld>
            <a:endParaRPr sz="1000" b="0" i="0" u="none" strike="noStrike" cap="none">
              <a:solidFill>
                <a:srgbClr val="FFFFFF"/>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Shape 575"/>
          <p:cNvSpPr txBox="1">
            <a:spLocks noGrp="1"/>
          </p:cNvSpPr>
          <p:nvPr>
            <p:ph type="title"/>
          </p:nvPr>
        </p:nvSpPr>
        <p:spPr>
          <a:xfrm>
            <a:off x="479199" y="219455"/>
            <a:ext cx="8360001" cy="553990"/>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Interacción - Ejemplo</a:t>
            </a:r>
            <a:endParaRPr sz="3000" b="1" i="0" u="none" strike="noStrike" cap="none">
              <a:solidFill>
                <a:schemeClr val="dk1"/>
              </a:solidFill>
              <a:latin typeface="Arial"/>
              <a:ea typeface="Arial"/>
              <a:cs typeface="Arial"/>
              <a:sym typeface="Arial"/>
            </a:endParaRPr>
          </a:p>
        </p:txBody>
      </p:sp>
      <p:pic>
        <p:nvPicPr>
          <p:cNvPr id="576" name="Shape 576" descr="Java Web Application Request Handling"/>
          <p:cNvPicPr preferRelativeResize="0"/>
          <p:nvPr/>
        </p:nvPicPr>
        <p:blipFill rotWithShape="1">
          <a:blip r:embed="rId3">
            <a:alphaModFix/>
          </a:blip>
          <a:srcRect/>
          <a:stretch/>
        </p:blipFill>
        <p:spPr>
          <a:xfrm>
            <a:off x="446088" y="1067595"/>
            <a:ext cx="7173912" cy="533241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Shape 582"/>
          <p:cNvSpPr txBox="1">
            <a:spLocks noGrp="1"/>
          </p:cNvSpPr>
          <p:nvPr>
            <p:ph type="title"/>
          </p:nvPr>
        </p:nvSpPr>
        <p:spPr>
          <a:xfrm>
            <a:off x="457200" y="448050"/>
            <a:ext cx="7442700" cy="554100"/>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2600" b="1" i="0" u="none" strike="noStrike" cap="none">
                <a:solidFill>
                  <a:schemeClr val="dk1"/>
                </a:solidFill>
                <a:latin typeface="Arial"/>
                <a:ea typeface="Arial"/>
                <a:cs typeface="Arial"/>
                <a:sym typeface="Arial"/>
              </a:rPr>
              <a:t>¿Cuáles ejemplos de aplicaciones web conoces?</a:t>
            </a:r>
            <a:endParaRPr sz="2600" b="1" i="0" u="none" strike="noStrike" cap="none">
              <a:solidFill>
                <a:schemeClr val="dk1"/>
              </a:solidFill>
              <a:latin typeface="Arial"/>
              <a:ea typeface="Arial"/>
              <a:cs typeface="Arial"/>
              <a:sym typeface="Arial"/>
            </a:endParaRPr>
          </a:p>
        </p:txBody>
      </p:sp>
      <p:sp>
        <p:nvSpPr>
          <p:cNvPr id="583" name="Shape 583"/>
          <p:cNvSpPr txBox="1"/>
          <p:nvPr/>
        </p:nvSpPr>
        <p:spPr>
          <a:xfrm>
            <a:off x="479199" y="1407699"/>
            <a:ext cx="8068453" cy="255454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Ejercicio: Con base en la interacción del cliente y el servidor de la diapositiva anterior, identifica por lo menos 5 aplicaciones web.</a:t>
            </a:r>
            <a:endParaRPr/>
          </a:p>
          <a:p>
            <a:pPr marL="0" marR="0" lvl="0" indent="0" algn="l" rtl="0">
              <a:spcBef>
                <a:spcPts val="0"/>
              </a:spcBef>
              <a:spcAft>
                <a:spcPts val="0"/>
              </a:spcAft>
              <a:buNone/>
            </a:pPr>
            <a:endParaRPr sz="2000" b="1">
              <a:solidFill>
                <a:schemeClr val="dk1"/>
              </a:solidFill>
              <a:latin typeface="Arial"/>
              <a:ea typeface="Arial"/>
              <a:cs typeface="Arial"/>
              <a:sym typeface="Arial"/>
            </a:endParaRPr>
          </a:p>
          <a:p>
            <a:pPr marL="0" marR="0" lvl="0" indent="0" algn="l" rtl="0">
              <a:spcBef>
                <a:spcPts val="0"/>
              </a:spcBef>
              <a:spcAft>
                <a:spcPts val="0"/>
              </a:spcAft>
              <a:buNone/>
            </a:pPr>
            <a:endParaRPr sz="2000" b="1">
              <a:solidFill>
                <a:schemeClr val="dk1"/>
              </a:solidFill>
              <a:latin typeface="Arial"/>
              <a:ea typeface="Arial"/>
              <a:cs typeface="Arial"/>
              <a:sym typeface="Arial"/>
            </a:endParaRPr>
          </a:p>
          <a:p>
            <a:pPr marL="0" marR="0" lvl="0" indent="0" algn="l" rtl="0">
              <a:spcBef>
                <a:spcPts val="0"/>
              </a:spcBef>
              <a:spcAft>
                <a:spcPts val="0"/>
              </a:spcAft>
              <a:buNone/>
            </a:pPr>
            <a:endParaRPr sz="2000" b="1">
              <a:solidFill>
                <a:schemeClr val="dk1"/>
              </a:solidFill>
              <a:latin typeface="Arial"/>
              <a:ea typeface="Arial"/>
              <a:cs typeface="Arial"/>
              <a:sym typeface="Arial"/>
            </a:endParaRPr>
          </a:p>
          <a:p>
            <a:pPr marL="0" marR="0" lvl="0" indent="0" algn="l" rtl="0">
              <a:spcBef>
                <a:spcPts val="0"/>
              </a:spcBef>
              <a:spcAft>
                <a:spcPts val="0"/>
              </a:spcAft>
              <a:buNone/>
            </a:pPr>
            <a:endParaRPr sz="2000" b="1">
              <a:solidFill>
                <a:schemeClr val="dk1"/>
              </a:solidFill>
              <a:latin typeface="Arial"/>
              <a:ea typeface="Arial"/>
              <a:cs typeface="Arial"/>
              <a:sym typeface="Arial"/>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p:txBody>
      </p:sp>
      <p:sp>
        <p:nvSpPr>
          <p:cNvPr id="584" name="Shape 584"/>
          <p:cNvSpPr/>
          <p:nvPr/>
        </p:nvSpPr>
        <p:spPr>
          <a:xfrm>
            <a:off x="479199" y="2514600"/>
            <a:ext cx="8068453" cy="3644900"/>
          </a:xfrm>
          <a:prstGeom prst="rect">
            <a:avLst/>
          </a:prstGeom>
          <a:noFill/>
          <a:ln w="1077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Shape 590"/>
          <p:cNvSpPr txBox="1">
            <a:spLocks noGrp="1"/>
          </p:cNvSpPr>
          <p:nvPr>
            <p:ph type="title"/>
          </p:nvPr>
        </p:nvSpPr>
        <p:spPr>
          <a:xfrm>
            <a:off x="152401" y="219455"/>
            <a:ext cx="8521699" cy="553990"/>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¿Qué son las ERP, SCM, CRM, KM, BI?</a:t>
            </a:r>
            <a:endParaRPr/>
          </a:p>
        </p:txBody>
      </p:sp>
      <p:sp>
        <p:nvSpPr>
          <p:cNvPr id="591" name="Shape 591"/>
          <p:cNvSpPr txBox="1"/>
          <p:nvPr/>
        </p:nvSpPr>
        <p:spPr>
          <a:xfrm>
            <a:off x="479199" y="1407699"/>
            <a:ext cx="8068453" cy="193899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Ejercicio: Investiga la definición de los acrónimos.</a:t>
            </a:r>
            <a:endParaRPr/>
          </a:p>
          <a:p>
            <a:pPr marL="0" marR="0" lvl="0" indent="0" algn="l" rtl="0">
              <a:spcBef>
                <a:spcPts val="0"/>
              </a:spcBef>
              <a:spcAft>
                <a:spcPts val="0"/>
              </a:spcAft>
              <a:buNone/>
            </a:pPr>
            <a:endParaRPr sz="2000" b="1">
              <a:solidFill>
                <a:schemeClr val="dk1"/>
              </a:solidFill>
              <a:latin typeface="Arial"/>
              <a:ea typeface="Arial"/>
              <a:cs typeface="Arial"/>
              <a:sym typeface="Arial"/>
            </a:endParaRPr>
          </a:p>
          <a:p>
            <a:pPr marL="0" marR="0" lvl="0" indent="0" algn="l" rtl="0">
              <a:spcBef>
                <a:spcPts val="0"/>
              </a:spcBef>
              <a:spcAft>
                <a:spcPts val="0"/>
              </a:spcAft>
              <a:buNone/>
            </a:pPr>
            <a:endParaRPr sz="2000" b="1">
              <a:solidFill>
                <a:schemeClr val="dk1"/>
              </a:solidFill>
              <a:latin typeface="Arial"/>
              <a:ea typeface="Arial"/>
              <a:cs typeface="Arial"/>
              <a:sym typeface="Arial"/>
            </a:endParaRPr>
          </a:p>
          <a:p>
            <a:pPr marL="0" marR="0" lvl="0" indent="0" algn="l" rtl="0">
              <a:spcBef>
                <a:spcPts val="0"/>
              </a:spcBef>
              <a:spcAft>
                <a:spcPts val="0"/>
              </a:spcAft>
              <a:buNone/>
            </a:pPr>
            <a:endParaRPr sz="2000" b="1">
              <a:solidFill>
                <a:schemeClr val="dk1"/>
              </a:solidFill>
              <a:latin typeface="Arial"/>
              <a:ea typeface="Arial"/>
              <a:cs typeface="Arial"/>
              <a:sym typeface="Arial"/>
            </a:endParaRPr>
          </a:p>
          <a:p>
            <a:pPr marL="0" marR="0" lvl="0" indent="0" algn="l" rtl="0">
              <a:spcBef>
                <a:spcPts val="0"/>
              </a:spcBef>
              <a:spcAft>
                <a:spcPts val="0"/>
              </a:spcAft>
              <a:buNone/>
            </a:pPr>
            <a:endParaRPr sz="2000" b="1">
              <a:solidFill>
                <a:schemeClr val="dk1"/>
              </a:solidFill>
              <a:latin typeface="Arial"/>
              <a:ea typeface="Arial"/>
              <a:cs typeface="Arial"/>
              <a:sym typeface="Arial"/>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p:txBody>
      </p:sp>
      <p:sp>
        <p:nvSpPr>
          <p:cNvPr id="592" name="Shape 592"/>
          <p:cNvSpPr txBox="1"/>
          <p:nvPr/>
        </p:nvSpPr>
        <p:spPr>
          <a:xfrm>
            <a:off x="457200" y="1866900"/>
            <a:ext cx="8089900" cy="4216400"/>
          </a:xfrm>
          <a:prstGeom prst="rect">
            <a:avLst/>
          </a:pr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Shape 598"/>
          <p:cNvSpPr txBox="1">
            <a:spLocks noGrp="1"/>
          </p:cNvSpPr>
          <p:nvPr>
            <p:ph type="title"/>
          </p:nvPr>
        </p:nvSpPr>
        <p:spPr>
          <a:xfrm>
            <a:off x="2263471" y="2690340"/>
            <a:ext cx="6478193" cy="1477319"/>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lt1"/>
              </a:buClr>
              <a:buSzPts val="3000"/>
              <a:buFont typeface="Arial"/>
              <a:buNone/>
            </a:pPr>
            <a:r>
              <a:rPr lang="en-US" sz="3000" b="1" i="0" u="none" strike="noStrike" cap="none">
                <a:solidFill>
                  <a:schemeClr val="lt1"/>
                </a:solidFill>
                <a:latin typeface="Arial"/>
                <a:ea typeface="Arial"/>
                <a:cs typeface="Arial"/>
                <a:sym typeface="Arial"/>
              </a:rPr>
              <a:t>Contenido - Arquitectura cliente-servidor</a:t>
            </a:r>
            <a:br>
              <a:rPr lang="en-US" sz="3000" b="1" i="0" u="none" strike="noStrike" cap="none">
                <a:solidFill>
                  <a:schemeClr val="lt1"/>
                </a:solidFill>
                <a:latin typeface="Arial"/>
                <a:ea typeface="Arial"/>
                <a:cs typeface="Arial"/>
                <a:sym typeface="Arial"/>
              </a:rPr>
            </a:br>
            <a:r>
              <a:rPr lang="en-US" sz="3000" b="1" i="0" u="none" strike="noStrike" cap="none">
                <a:solidFill>
                  <a:schemeClr val="lt1"/>
                </a:solidFill>
                <a:latin typeface="Arial"/>
                <a:ea typeface="Arial"/>
                <a:cs typeface="Arial"/>
                <a:sym typeface="Arial"/>
              </a:rPr>
              <a:t>(2 horas)</a:t>
            </a:r>
            <a:endParaRPr sz="3000" b="1" i="0" u="none" strike="noStrike" cap="none">
              <a:solidFill>
                <a:schemeClr val="lt1"/>
              </a:solidFill>
              <a:latin typeface="Arial"/>
              <a:ea typeface="Arial"/>
              <a:cs typeface="Arial"/>
              <a:sym typeface="Arial"/>
            </a:endParaRPr>
          </a:p>
        </p:txBody>
      </p:sp>
      <p:sp>
        <p:nvSpPr>
          <p:cNvPr id="599" name="Shape 599"/>
          <p:cNvSpPr/>
          <p:nvPr/>
        </p:nvSpPr>
        <p:spPr>
          <a:xfrm>
            <a:off x="237744" y="2359169"/>
            <a:ext cx="1810511" cy="179220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800" b="1">
                <a:solidFill>
                  <a:schemeClr val="dk1"/>
                </a:solidFill>
                <a:latin typeface="Arial"/>
                <a:ea typeface="Arial"/>
                <a:cs typeface="Arial"/>
                <a:sym typeface="Arial"/>
              </a:rPr>
              <a:t>2</a:t>
            </a:r>
            <a:endParaRPr sz="8800" b="1">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Shape 606"/>
          <p:cNvSpPr txBox="1"/>
          <p:nvPr/>
        </p:nvSpPr>
        <p:spPr>
          <a:xfrm>
            <a:off x="457200" y="1197546"/>
            <a:ext cx="8229600" cy="132516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300"/>
              <a:buFont typeface="Arial"/>
              <a:buNone/>
            </a:pPr>
            <a:r>
              <a:rPr lang="en-US" sz="2000">
                <a:solidFill>
                  <a:schemeClr val="dk1"/>
                </a:solidFill>
                <a:latin typeface="Monda"/>
                <a:ea typeface="Monda"/>
                <a:cs typeface="Monda"/>
                <a:sym typeface="Monda"/>
              </a:rPr>
              <a:t>Una Arquitectura define un conjunto de elementos, conectores, restricciones y un sistema de control que caracterizan a un sistema o a una familia de sistemas.</a:t>
            </a:r>
            <a:endParaRPr sz="2000">
              <a:solidFill>
                <a:schemeClr val="dk1"/>
              </a:solidFill>
              <a:latin typeface="Monda"/>
              <a:ea typeface="Monda"/>
              <a:cs typeface="Monda"/>
              <a:sym typeface="Monda"/>
            </a:endParaRPr>
          </a:p>
        </p:txBody>
      </p:sp>
      <p:pic>
        <p:nvPicPr>
          <p:cNvPr id="607" name="Shape 607" descr="Image result for web architecture"/>
          <p:cNvPicPr preferRelativeResize="0"/>
          <p:nvPr/>
        </p:nvPicPr>
        <p:blipFill rotWithShape="1">
          <a:blip r:embed="rId3">
            <a:alphaModFix/>
          </a:blip>
          <a:srcRect/>
          <a:stretch/>
        </p:blipFill>
        <p:spPr>
          <a:xfrm>
            <a:off x="1835696" y="2504498"/>
            <a:ext cx="5524500" cy="4147705"/>
          </a:xfrm>
          <a:prstGeom prst="rect">
            <a:avLst/>
          </a:prstGeom>
          <a:noFill/>
          <a:ln>
            <a:noFill/>
          </a:ln>
        </p:spPr>
      </p:pic>
      <p:sp>
        <p:nvSpPr>
          <p:cNvPr id="608" name="Shape 608"/>
          <p:cNvSpPr txBox="1">
            <a:spLocks noGrp="1"/>
          </p:cNvSpPr>
          <p:nvPr>
            <p:ph type="title"/>
          </p:nvPr>
        </p:nvSpPr>
        <p:spPr>
          <a:xfrm>
            <a:off x="597446" y="267075"/>
            <a:ext cx="8001000" cy="553990"/>
          </a:xfrm>
          <a:prstGeom prst="rect">
            <a:avLst/>
          </a:prstGeom>
          <a:noFill/>
          <a:ln>
            <a:noFill/>
          </a:ln>
        </p:spPr>
        <p:txBody>
          <a:bodyPr spcFirstLastPara="1" wrap="square" lIns="0" tIns="45700" rIns="0" bIns="45700" anchor="t" anchorCtr="0">
            <a:noAutofit/>
          </a:bodyPr>
          <a:lstStyle/>
          <a:p>
            <a:pPr marL="0" marR="0" lvl="0" indent="0" algn="ctr"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Arquitectura</a:t>
            </a:r>
            <a:endParaRPr sz="3000" b="1" i="0" u="none" strike="noStrike" cap="none">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Shape 614"/>
          <p:cNvSpPr txBox="1"/>
          <p:nvPr/>
        </p:nvSpPr>
        <p:spPr>
          <a:xfrm>
            <a:off x="457200" y="1197546"/>
            <a:ext cx="8229600" cy="4530154"/>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300"/>
              <a:buFont typeface="Arial"/>
              <a:buChar char="•"/>
            </a:pPr>
            <a:r>
              <a:rPr lang="en-US" sz="2000">
                <a:solidFill>
                  <a:schemeClr val="dk1"/>
                </a:solidFill>
                <a:latin typeface="Arial"/>
                <a:ea typeface="Arial"/>
                <a:cs typeface="Arial"/>
                <a:sym typeface="Arial"/>
              </a:rPr>
              <a:t>La separación entre cliente y servidor es una separación de tipo lógico, donde el servidor no se ejecuta necesariamente sobre una sola máquina ni es necesariamente un sólo programa.</a:t>
            </a:r>
            <a:endParaRPr/>
          </a:p>
          <a:p>
            <a:pPr marL="342900" marR="0" lvl="0" indent="-196850" algn="l" rtl="0">
              <a:lnSpc>
                <a:spcPct val="100000"/>
              </a:lnSpc>
              <a:spcBef>
                <a:spcPts val="600"/>
              </a:spcBef>
              <a:spcAft>
                <a:spcPts val="0"/>
              </a:spcAft>
              <a:buClr>
                <a:schemeClr val="dk1"/>
              </a:buClr>
              <a:buSzPts val="2300"/>
              <a:buFont typeface="Arial"/>
              <a:buNone/>
            </a:pPr>
            <a:endParaRPr sz="2000">
              <a:solidFill>
                <a:schemeClr val="dk1"/>
              </a:solidFill>
              <a:latin typeface="Arial"/>
              <a:ea typeface="Arial"/>
              <a:cs typeface="Arial"/>
              <a:sym typeface="Arial"/>
            </a:endParaRPr>
          </a:p>
          <a:p>
            <a:pPr marL="342900" marR="0" lvl="0" indent="-342900" algn="l" rtl="0">
              <a:lnSpc>
                <a:spcPct val="100000"/>
              </a:lnSpc>
              <a:spcBef>
                <a:spcPts val="600"/>
              </a:spcBef>
              <a:spcAft>
                <a:spcPts val="0"/>
              </a:spcAft>
              <a:buClr>
                <a:schemeClr val="dk1"/>
              </a:buClr>
              <a:buSzPts val="2300"/>
              <a:buFont typeface="Arial"/>
              <a:buChar char="•"/>
            </a:pPr>
            <a:r>
              <a:rPr lang="en-US" sz="2000">
                <a:solidFill>
                  <a:schemeClr val="dk1"/>
                </a:solidFill>
                <a:latin typeface="Arial"/>
                <a:ea typeface="Arial"/>
                <a:cs typeface="Arial"/>
                <a:sym typeface="Arial"/>
              </a:rPr>
              <a:t>Los tipos específicos de servidores incluyen los servidores web, los servidores de archivo, los servidores del correo, etc. </a:t>
            </a:r>
            <a:endParaRPr sz="2000">
              <a:solidFill>
                <a:schemeClr val="dk1"/>
              </a:solidFill>
              <a:latin typeface="Arial"/>
              <a:ea typeface="Arial"/>
              <a:cs typeface="Arial"/>
              <a:sym typeface="Arial"/>
            </a:endParaRPr>
          </a:p>
          <a:p>
            <a:pPr marL="342900" marR="0" lvl="0" indent="-196850" algn="l" rtl="0">
              <a:lnSpc>
                <a:spcPct val="100000"/>
              </a:lnSpc>
              <a:spcBef>
                <a:spcPts val="600"/>
              </a:spcBef>
              <a:spcAft>
                <a:spcPts val="0"/>
              </a:spcAft>
              <a:buClr>
                <a:schemeClr val="dk1"/>
              </a:buClr>
              <a:buSzPts val="2300"/>
              <a:buFont typeface="Arial"/>
              <a:buNone/>
            </a:pPr>
            <a:endParaRPr sz="2000">
              <a:solidFill>
                <a:schemeClr val="dk1"/>
              </a:solidFill>
              <a:latin typeface="Arial"/>
              <a:ea typeface="Arial"/>
              <a:cs typeface="Arial"/>
              <a:sym typeface="Arial"/>
            </a:endParaRPr>
          </a:p>
          <a:p>
            <a:pPr marL="342900" marR="0" lvl="0" indent="-342900" algn="l" rtl="0">
              <a:lnSpc>
                <a:spcPct val="100000"/>
              </a:lnSpc>
              <a:spcBef>
                <a:spcPts val="600"/>
              </a:spcBef>
              <a:spcAft>
                <a:spcPts val="0"/>
              </a:spcAft>
              <a:buClr>
                <a:schemeClr val="dk1"/>
              </a:buClr>
              <a:buSzPts val="2300"/>
              <a:buFont typeface="Arial"/>
              <a:buChar char="•"/>
            </a:pPr>
            <a:r>
              <a:rPr lang="en-US" sz="2000">
                <a:solidFill>
                  <a:schemeClr val="dk1"/>
                </a:solidFill>
                <a:latin typeface="Arial"/>
                <a:ea typeface="Arial"/>
                <a:cs typeface="Arial"/>
                <a:sym typeface="Arial"/>
              </a:rPr>
              <a:t>Mientras que sus propósitos varían de unos servicios a otros, la arquitectura básica seguirá siendo la misma</a:t>
            </a:r>
            <a:endParaRPr/>
          </a:p>
        </p:txBody>
      </p:sp>
      <p:sp>
        <p:nvSpPr>
          <p:cNvPr id="615" name="Shape 615"/>
          <p:cNvSpPr txBox="1">
            <a:spLocks noGrp="1"/>
          </p:cNvSpPr>
          <p:nvPr>
            <p:ph type="title"/>
          </p:nvPr>
        </p:nvSpPr>
        <p:spPr>
          <a:xfrm>
            <a:off x="597446" y="267075"/>
            <a:ext cx="8001000" cy="553990"/>
          </a:xfrm>
          <a:prstGeom prst="rect">
            <a:avLst/>
          </a:prstGeom>
          <a:noFill/>
          <a:ln>
            <a:noFill/>
          </a:ln>
        </p:spPr>
        <p:txBody>
          <a:bodyPr spcFirstLastPara="1" wrap="square" lIns="0" tIns="45700" rIns="0" bIns="45700" anchor="t" anchorCtr="0">
            <a:noAutofit/>
          </a:bodyPr>
          <a:lstStyle/>
          <a:p>
            <a:pPr marL="0" marR="0" lvl="0" indent="0" algn="ctr"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Separación Cliente-Servidor</a:t>
            </a:r>
            <a:endParaRPr sz="3000" b="1" i="0" u="none" strike="noStrike" cap="none">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Shape 621"/>
          <p:cNvSpPr txBox="1"/>
          <p:nvPr/>
        </p:nvSpPr>
        <p:spPr>
          <a:xfrm>
            <a:off x="457200" y="1197546"/>
            <a:ext cx="8229600" cy="4530154"/>
          </a:xfrm>
          <a:prstGeom prst="rect">
            <a:avLst/>
          </a:prstGeom>
          <a:noFill/>
          <a:ln>
            <a:noFill/>
          </a:ln>
        </p:spPr>
        <p:txBody>
          <a:bodyPr spcFirstLastPara="1" wrap="square" lIns="91425" tIns="45700" rIns="91425" bIns="45700" anchor="t" anchorCtr="0">
            <a:noAutofit/>
          </a:bodyPr>
          <a:lstStyle/>
          <a:p>
            <a:pPr marL="342900" marR="0" lvl="0" indent="-196850" algn="l" rtl="0">
              <a:lnSpc>
                <a:spcPct val="100000"/>
              </a:lnSpc>
              <a:spcBef>
                <a:spcPts val="0"/>
              </a:spcBef>
              <a:spcAft>
                <a:spcPts val="0"/>
              </a:spcAft>
              <a:buClr>
                <a:schemeClr val="dk1"/>
              </a:buClr>
              <a:buSzPts val="2300"/>
              <a:buFont typeface="Arial"/>
              <a:buNone/>
            </a:pPr>
            <a:endParaRPr sz="2000">
              <a:solidFill>
                <a:schemeClr val="dk1"/>
              </a:solidFill>
              <a:latin typeface="Arial"/>
              <a:ea typeface="Arial"/>
              <a:cs typeface="Arial"/>
              <a:sym typeface="Arial"/>
            </a:endParaRPr>
          </a:p>
        </p:txBody>
      </p:sp>
      <p:sp>
        <p:nvSpPr>
          <p:cNvPr id="622" name="Shape 622"/>
          <p:cNvSpPr txBox="1">
            <a:spLocks noGrp="1"/>
          </p:cNvSpPr>
          <p:nvPr>
            <p:ph type="title"/>
          </p:nvPr>
        </p:nvSpPr>
        <p:spPr>
          <a:xfrm>
            <a:off x="597446" y="267075"/>
            <a:ext cx="8001000" cy="553990"/>
          </a:xfrm>
          <a:prstGeom prst="rect">
            <a:avLst/>
          </a:prstGeom>
          <a:noFill/>
          <a:ln>
            <a:noFill/>
          </a:ln>
        </p:spPr>
        <p:txBody>
          <a:bodyPr spcFirstLastPara="1" wrap="square" lIns="0" tIns="45700" rIns="0" bIns="45700" anchor="t" anchorCtr="0">
            <a:noAutofit/>
          </a:bodyPr>
          <a:lstStyle/>
          <a:p>
            <a:pPr marL="0" marR="0" lvl="0" indent="0" algn="ctr"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Separación Cliente-Servidor</a:t>
            </a:r>
            <a:endParaRPr sz="3000" b="1" i="0" u="none" strike="noStrike" cap="none">
              <a:solidFill>
                <a:schemeClr val="dk1"/>
              </a:solidFill>
              <a:latin typeface="Arial"/>
              <a:ea typeface="Arial"/>
              <a:cs typeface="Arial"/>
              <a:sym typeface="Arial"/>
            </a:endParaRPr>
          </a:p>
        </p:txBody>
      </p:sp>
      <p:sp>
        <p:nvSpPr>
          <p:cNvPr id="623" name="Shape 623"/>
          <p:cNvSpPr txBox="1"/>
          <p:nvPr/>
        </p:nvSpPr>
        <p:spPr>
          <a:xfrm>
            <a:off x="457200" y="960562"/>
            <a:ext cx="4114800" cy="5046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300"/>
              <a:buFont typeface="Arial"/>
              <a:buNone/>
            </a:pPr>
            <a:r>
              <a:rPr lang="en-US" sz="2000">
                <a:solidFill>
                  <a:schemeClr val="dk1"/>
                </a:solidFill>
                <a:latin typeface="Arial"/>
                <a:ea typeface="Arial"/>
                <a:cs typeface="Arial"/>
                <a:sym typeface="Arial"/>
              </a:rPr>
              <a:t>Red de comunicaciones en la que todos los clientes están conectados a un servidor, en el que se centralizan los diversos recursos y aplicaciones con que se cuenta; y que los pone a disposición de los clientes cada vez que estos son solicitados. </a:t>
            </a:r>
            <a:endParaRPr/>
          </a:p>
          <a:p>
            <a:pPr marL="0" marR="0" lvl="0" indent="146050" algn="l" rtl="0">
              <a:lnSpc>
                <a:spcPct val="90000"/>
              </a:lnSpc>
              <a:spcBef>
                <a:spcPts val="600"/>
              </a:spcBef>
              <a:spcAft>
                <a:spcPts val="0"/>
              </a:spcAft>
              <a:buClr>
                <a:schemeClr val="dk1"/>
              </a:buClr>
              <a:buSzPts val="2300"/>
              <a:buFont typeface="Arial"/>
              <a:buNone/>
            </a:pPr>
            <a:endParaRPr sz="2000">
              <a:solidFill>
                <a:schemeClr val="dk1"/>
              </a:solidFill>
              <a:latin typeface="Arial"/>
              <a:ea typeface="Arial"/>
              <a:cs typeface="Arial"/>
              <a:sym typeface="Arial"/>
            </a:endParaRPr>
          </a:p>
          <a:p>
            <a:pPr marL="0" marR="0" lvl="0" indent="0" algn="l" rtl="0">
              <a:lnSpc>
                <a:spcPct val="90000"/>
              </a:lnSpc>
              <a:spcBef>
                <a:spcPts val="600"/>
              </a:spcBef>
              <a:spcAft>
                <a:spcPts val="0"/>
              </a:spcAft>
              <a:buClr>
                <a:schemeClr val="dk1"/>
              </a:buClr>
              <a:buSzPts val="2300"/>
              <a:buFont typeface="Arial"/>
              <a:buNone/>
            </a:pPr>
            <a:r>
              <a:rPr lang="en-US" sz="2000">
                <a:solidFill>
                  <a:schemeClr val="dk1"/>
                </a:solidFill>
                <a:latin typeface="Arial"/>
                <a:ea typeface="Arial"/>
                <a:cs typeface="Arial"/>
                <a:sym typeface="Arial"/>
              </a:rPr>
              <a:t>Todas las gestiones que se realizan se concentran en el servidor. En él se disponen las peticiones provenientes de los clientes; los archivos que son de uso público y de uso restringido; los archivos de sólo lectura y los que pueden ser modificados, etc.</a:t>
            </a:r>
            <a:endParaRPr sz="2000">
              <a:solidFill>
                <a:schemeClr val="dk1"/>
              </a:solidFill>
              <a:latin typeface="Arial"/>
              <a:ea typeface="Arial"/>
              <a:cs typeface="Arial"/>
              <a:sym typeface="Arial"/>
            </a:endParaRPr>
          </a:p>
        </p:txBody>
      </p:sp>
      <p:pic>
        <p:nvPicPr>
          <p:cNvPr id="624" name="Shape 624" descr="Image result for red cliente servidor"/>
          <p:cNvPicPr preferRelativeResize="0"/>
          <p:nvPr/>
        </p:nvPicPr>
        <p:blipFill rotWithShape="1">
          <a:blip r:embed="rId3">
            <a:alphaModFix/>
          </a:blip>
          <a:srcRect/>
          <a:stretch/>
        </p:blipFill>
        <p:spPr>
          <a:xfrm>
            <a:off x="4572000" y="2099761"/>
            <a:ext cx="4399188" cy="272572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Shape 630"/>
          <p:cNvSpPr txBox="1">
            <a:spLocks noGrp="1"/>
          </p:cNvSpPr>
          <p:nvPr>
            <p:ph type="title"/>
          </p:nvPr>
        </p:nvSpPr>
        <p:spPr>
          <a:xfrm>
            <a:off x="597446" y="267075"/>
            <a:ext cx="8001000" cy="553990"/>
          </a:xfrm>
          <a:prstGeom prst="rect">
            <a:avLst/>
          </a:prstGeom>
          <a:noFill/>
          <a:ln>
            <a:noFill/>
          </a:ln>
        </p:spPr>
        <p:txBody>
          <a:bodyPr spcFirstLastPara="1" wrap="square" lIns="0" tIns="45700" rIns="0" bIns="45700" anchor="t" anchorCtr="0">
            <a:noAutofit/>
          </a:bodyPr>
          <a:lstStyle/>
          <a:p>
            <a:pPr marL="0" marR="0" lvl="0" indent="0" algn="ctr"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Arquitectura en 3 capas</a:t>
            </a:r>
            <a:endParaRPr sz="3000" b="1" i="0" u="none" strike="noStrike" cap="none">
              <a:solidFill>
                <a:schemeClr val="dk1"/>
              </a:solidFill>
              <a:latin typeface="Arial"/>
              <a:ea typeface="Arial"/>
              <a:cs typeface="Arial"/>
              <a:sym typeface="Arial"/>
            </a:endParaRPr>
          </a:p>
        </p:txBody>
      </p:sp>
      <p:sp>
        <p:nvSpPr>
          <p:cNvPr id="631" name="Shape 631"/>
          <p:cNvSpPr txBox="1">
            <a:spLocks noGrp="1"/>
          </p:cNvSpPr>
          <p:nvPr>
            <p:ph type="body" idx="1"/>
          </p:nvPr>
        </p:nvSpPr>
        <p:spPr>
          <a:xfrm>
            <a:off x="457200" y="1600571"/>
            <a:ext cx="3394720" cy="4781551"/>
          </a:xfrm>
          <a:prstGeom prst="rect">
            <a:avLst/>
          </a:prstGeom>
          <a:noFill/>
          <a:ln>
            <a:noFill/>
          </a:ln>
        </p:spPr>
        <p:txBody>
          <a:bodyPr spcFirstLastPara="1" wrap="square" lIns="0" tIns="0" rIns="0" bIns="0" anchor="t" anchorCtr="0">
            <a:noAutofit/>
          </a:bodyPr>
          <a:lstStyle/>
          <a:p>
            <a:pPr marL="342900" marR="0" lvl="0" indent="-342900" algn="l" rtl="0">
              <a:lnSpc>
                <a:spcPct val="100000"/>
              </a:lnSpc>
              <a:spcBef>
                <a:spcPts val="0"/>
              </a:spcBef>
              <a:spcAft>
                <a:spcPts val="0"/>
              </a:spcAft>
              <a:buClr>
                <a:schemeClr val="dk1"/>
              </a:buClr>
              <a:buSzPts val="2300"/>
              <a:buFont typeface="Arial"/>
              <a:buChar char="•"/>
            </a:pPr>
            <a:r>
              <a:rPr lang="en-US" sz="2000" b="0" i="0" u="none" strike="noStrike" cap="none">
                <a:solidFill>
                  <a:schemeClr val="dk1"/>
                </a:solidFill>
                <a:latin typeface="Arial"/>
                <a:ea typeface="Arial"/>
                <a:cs typeface="Arial"/>
                <a:sym typeface="Arial"/>
              </a:rPr>
              <a:t>Consiste en separar en el desarrollo de un producto todas las capas lógicas identificables.</a:t>
            </a:r>
            <a:endParaRPr/>
          </a:p>
          <a:p>
            <a:pPr marL="342900" marR="0" lvl="0" indent="-196850" algn="l" rtl="0">
              <a:lnSpc>
                <a:spcPct val="100000"/>
              </a:lnSpc>
              <a:spcBef>
                <a:spcPts val="600"/>
              </a:spcBef>
              <a:spcAft>
                <a:spcPts val="0"/>
              </a:spcAft>
              <a:buClr>
                <a:schemeClr val="dk1"/>
              </a:buClr>
              <a:buSzPts val="2300"/>
              <a:buFont typeface="Arial"/>
              <a:buNone/>
            </a:pPr>
            <a:endParaRPr sz="2000" b="0" i="0" u="none" strike="noStrike" cap="none">
              <a:solidFill>
                <a:schemeClr val="dk1"/>
              </a:solidFill>
              <a:latin typeface="Arial"/>
              <a:ea typeface="Arial"/>
              <a:cs typeface="Arial"/>
              <a:sym typeface="Arial"/>
            </a:endParaRPr>
          </a:p>
          <a:p>
            <a:pPr marL="457200" marR="0" lvl="2" indent="-265176" algn="l" rtl="0">
              <a:lnSpc>
                <a:spcPct val="100000"/>
              </a:lnSpc>
              <a:spcBef>
                <a:spcPts val="0"/>
              </a:spcBef>
              <a:spcAft>
                <a:spcPts val="0"/>
              </a:spcAft>
              <a:buClr>
                <a:schemeClr val="dk1"/>
              </a:buClr>
              <a:buSzPts val="1840"/>
              <a:buFont typeface="Arial"/>
              <a:buChar char="–"/>
            </a:pPr>
            <a:r>
              <a:rPr lang="en-US" sz="1600" b="0" i="0" u="none" strike="noStrike" cap="none">
                <a:solidFill>
                  <a:schemeClr val="dk1"/>
                </a:solidFill>
                <a:latin typeface="Arial"/>
                <a:ea typeface="Arial"/>
                <a:cs typeface="Arial"/>
                <a:sym typeface="Arial"/>
              </a:rPr>
              <a:t>Capa de datos</a:t>
            </a:r>
            <a:endParaRPr/>
          </a:p>
          <a:p>
            <a:pPr marL="457200" marR="0" lvl="2" indent="-265176" algn="l" rtl="0">
              <a:lnSpc>
                <a:spcPct val="100000"/>
              </a:lnSpc>
              <a:spcBef>
                <a:spcPts val="0"/>
              </a:spcBef>
              <a:spcAft>
                <a:spcPts val="0"/>
              </a:spcAft>
              <a:buClr>
                <a:schemeClr val="dk1"/>
              </a:buClr>
              <a:buSzPts val="1840"/>
              <a:buFont typeface="Arial"/>
              <a:buChar char="–"/>
            </a:pPr>
            <a:r>
              <a:rPr lang="en-US" sz="1600" b="0" i="0" u="none" strike="noStrike" cap="none">
                <a:solidFill>
                  <a:schemeClr val="dk1"/>
                </a:solidFill>
                <a:latin typeface="Arial"/>
                <a:ea typeface="Arial"/>
                <a:cs typeface="Arial"/>
                <a:sym typeface="Arial"/>
              </a:rPr>
              <a:t>Capa de negocios</a:t>
            </a:r>
            <a:endParaRPr/>
          </a:p>
          <a:p>
            <a:pPr marL="457200" marR="0" lvl="2" indent="-265176" algn="l" rtl="0">
              <a:lnSpc>
                <a:spcPct val="100000"/>
              </a:lnSpc>
              <a:spcBef>
                <a:spcPts val="0"/>
              </a:spcBef>
              <a:spcAft>
                <a:spcPts val="0"/>
              </a:spcAft>
              <a:buClr>
                <a:schemeClr val="dk1"/>
              </a:buClr>
              <a:buSzPts val="1840"/>
              <a:buFont typeface="Arial"/>
              <a:buChar char="–"/>
            </a:pPr>
            <a:r>
              <a:rPr lang="en-US" sz="1600" b="0" i="0" u="none" strike="noStrike" cap="none">
                <a:solidFill>
                  <a:schemeClr val="dk1"/>
                </a:solidFill>
                <a:latin typeface="Arial"/>
                <a:ea typeface="Arial"/>
                <a:cs typeface="Arial"/>
                <a:sym typeface="Arial"/>
              </a:rPr>
              <a:t>Capa de presentación</a:t>
            </a:r>
            <a:endParaRPr/>
          </a:p>
          <a:p>
            <a:pPr marL="457200" marR="0" lvl="2" indent="-148336" algn="l" rtl="0">
              <a:lnSpc>
                <a:spcPct val="100000"/>
              </a:lnSpc>
              <a:spcBef>
                <a:spcPts val="0"/>
              </a:spcBef>
              <a:spcAft>
                <a:spcPts val="0"/>
              </a:spcAft>
              <a:buClr>
                <a:schemeClr val="dk1"/>
              </a:buClr>
              <a:buSzPts val="1840"/>
              <a:buFont typeface="Arial"/>
              <a:buNone/>
            </a:pPr>
            <a:endParaRPr sz="1600" b="0" i="0" u="none" strike="noStrike" cap="none">
              <a:solidFill>
                <a:schemeClr val="dk1"/>
              </a:solidFill>
              <a:latin typeface="Arial"/>
              <a:ea typeface="Arial"/>
              <a:cs typeface="Arial"/>
              <a:sym typeface="Arial"/>
            </a:endParaRPr>
          </a:p>
          <a:p>
            <a:pPr marL="342900" marR="0" lvl="0" indent="-342900" algn="l" rtl="0">
              <a:lnSpc>
                <a:spcPct val="100000"/>
              </a:lnSpc>
              <a:spcBef>
                <a:spcPts val="600"/>
              </a:spcBef>
              <a:spcAft>
                <a:spcPts val="0"/>
              </a:spcAft>
              <a:buClr>
                <a:schemeClr val="dk1"/>
              </a:buClr>
              <a:buSzPts val="2300"/>
              <a:buFont typeface="Arial"/>
              <a:buChar char="•"/>
            </a:pPr>
            <a:r>
              <a:rPr lang="en-US" sz="2000" b="0" i="0" u="none" strike="noStrike" cap="none">
                <a:solidFill>
                  <a:schemeClr val="dk1"/>
                </a:solidFill>
                <a:latin typeface="Arial"/>
                <a:ea typeface="Arial"/>
                <a:cs typeface="Arial"/>
                <a:sym typeface="Arial"/>
              </a:rPr>
              <a:t>Lo ideal es que cada capa atienda a una responsabilidad concreta y lo más aislada posible.</a:t>
            </a:r>
            <a:endParaRPr sz="2000" b="0" i="0" u="none" strike="noStrike" cap="none">
              <a:solidFill>
                <a:schemeClr val="dk1"/>
              </a:solidFill>
              <a:latin typeface="Arial"/>
              <a:ea typeface="Arial"/>
              <a:cs typeface="Arial"/>
              <a:sym typeface="Arial"/>
            </a:endParaRPr>
          </a:p>
        </p:txBody>
      </p:sp>
      <p:pic>
        <p:nvPicPr>
          <p:cNvPr id="632" name="Shape 632"/>
          <p:cNvPicPr preferRelativeResize="0"/>
          <p:nvPr/>
        </p:nvPicPr>
        <p:blipFill rotWithShape="1">
          <a:blip r:embed="rId3">
            <a:alphaModFix/>
          </a:blip>
          <a:srcRect l="11094"/>
          <a:stretch/>
        </p:blipFill>
        <p:spPr>
          <a:xfrm>
            <a:off x="4089346" y="1626214"/>
            <a:ext cx="5048820" cy="404629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Shape 638"/>
          <p:cNvSpPr txBox="1"/>
          <p:nvPr/>
        </p:nvSpPr>
        <p:spPr>
          <a:xfrm>
            <a:off x="165100" y="821064"/>
            <a:ext cx="8864600" cy="551623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70"/>
              <a:buFont typeface="Arial"/>
              <a:buNone/>
            </a:pPr>
            <a:r>
              <a:rPr lang="en-US" sz="1800" b="1">
                <a:solidFill>
                  <a:schemeClr val="dk1"/>
                </a:solidFill>
                <a:latin typeface="Arial"/>
                <a:ea typeface="Arial"/>
                <a:cs typeface="Arial"/>
                <a:sym typeface="Arial"/>
              </a:rPr>
              <a:t>La capa de presentación: </a:t>
            </a:r>
            <a:r>
              <a:rPr lang="en-US" sz="1800">
                <a:solidFill>
                  <a:schemeClr val="dk1"/>
                </a:solidFill>
                <a:latin typeface="Arial"/>
                <a:ea typeface="Arial"/>
                <a:cs typeface="Arial"/>
                <a:sym typeface="Arial"/>
              </a:rPr>
              <a:t>Es la que se visualiza el cliente y es con la que interactúa.</a:t>
            </a:r>
            <a:endParaRPr/>
          </a:p>
          <a:p>
            <a:pPr marL="342900" marR="0" lvl="0" indent="-342900" algn="l" rtl="0">
              <a:lnSpc>
                <a:spcPct val="100000"/>
              </a:lnSpc>
              <a:spcBef>
                <a:spcPts val="600"/>
              </a:spcBef>
              <a:spcAft>
                <a:spcPts val="0"/>
              </a:spcAft>
              <a:buClr>
                <a:schemeClr val="dk1"/>
              </a:buClr>
              <a:buSzPts val="2070"/>
              <a:buFont typeface="Arial"/>
              <a:buChar char="•"/>
            </a:pPr>
            <a:r>
              <a:rPr lang="en-US" sz="1800">
                <a:solidFill>
                  <a:schemeClr val="dk1"/>
                </a:solidFill>
                <a:latin typeface="Arial"/>
                <a:ea typeface="Arial"/>
                <a:cs typeface="Arial"/>
                <a:sym typeface="Arial"/>
              </a:rPr>
              <a:t>La interface web</a:t>
            </a:r>
            <a:endParaRPr/>
          </a:p>
          <a:p>
            <a:pPr marL="342900" marR="0" lvl="0" indent="-342900" algn="l" rtl="0">
              <a:lnSpc>
                <a:spcPct val="100000"/>
              </a:lnSpc>
              <a:spcBef>
                <a:spcPts val="600"/>
              </a:spcBef>
              <a:spcAft>
                <a:spcPts val="0"/>
              </a:spcAft>
              <a:buClr>
                <a:schemeClr val="dk1"/>
              </a:buClr>
              <a:buSzPts val="2070"/>
              <a:buFont typeface="Arial"/>
              <a:buChar char="•"/>
            </a:pPr>
            <a:r>
              <a:rPr lang="en-US" sz="1800">
                <a:solidFill>
                  <a:schemeClr val="dk1"/>
                </a:solidFill>
                <a:latin typeface="Arial"/>
                <a:ea typeface="Arial"/>
                <a:cs typeface="Arial"/>
                <a:sym typeface="Arial"/>
              </a:rPr>
              <a:t>Generación de interface web (página web)</a:t>
            </a:r>
            <a:endParaRPr sz="1800">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2070"/>
              <a:buFont typeface="Arial"/>
              <a:buNone/>
            </a:pPr>
            <a:r>
              <a:rPr lang="en-US" sz="1800" b="1">
                <a:solidFill>
                  <a:schemeClr val="dk1"/>
                </a:solidFill>
                <a:latin typeface="Arial"/>
                <a:ea typeface="Arial"/>
                <a:cs typeface="Arial"/>
                <a:sym typeface="Arial"/>
              </a:rPr>
              <a:t>La capa negocio: </a:t>
            </a:r>
            <a:r>
              <a:rPr lang="en-US" sz="1800">
                <a:solidFill>
                  <a:schemeClr val="dk1"/>
                </a:solidFill>
                <a:latin typeface="Arial"/>
                <a:ea typeface="Arial"/>
                <a:cs typeface="Arial"/>
                <a:sym typeface="Arial"/>
              </a:rPr>
              <a:t>Esta incluye la lógica del negocio, en ella se hacen los procesos, es una capa intermedia entre presentación y datos y sirve como puente entre estas dos capas.</a:t>
            </a:r>
            <a:endParaRPr/>
          </a:p>
          <a:p>
            <a:pPr marL="342900" marR="0" lvl="0" indent="-342900" algn="l" rtl="0">
              <a:lnSpc>
                <a:spcPct val="100000"/>
              </a:lnSpc>
              <a:spcBef>
                <a:spcPts val="600"/>
              </a:spcBef>
              <a:spcAft>
                <a:spcPts val="0"/>
              </a:spcAft>
              <a:buClr>
                <a:schemeClr val="dk1"/>
              </a:buClr>
              <a:buSzPts val="2070"/>
              <a:buFont typeface="Arial"/>
              <a:buChar char="•"/>
            </a:pPr>
            <a:r>
              <a:rPr lang="en-US" sz="1800">
                <a:solidFill>
                  <a:schemeClr val="dk1"/>
                </a:solidFill>
                <a:latin typeface="Arial"/>
                <a:ea typeface="Arial"/>
                <a:cs typeface="Arial"/>
                <a:sym typeface="Arial"/>
              </a:rPr>
              <a:t>Reglas del negocios</a:t>
            </a:r>
            <a:endParaRPr/>
          </a:p>
          <a:p>
            <a:pPr marL="342900" marR="0" lvl="0" indent="-342900" algn="l" rtl="0">
              <a:lnSpc>
                <a:spcPct val="100000"/>
              </a:lnSpc>
              <a:spcBef>
                <a:spcPts val="600"/>
              </a:spcBef>
              <a:spcAft>
                <a:spcPts val="0"/>
              </a:spcAft>
              <a:buClr>
                <a:schemeClr val="dk1"/>
              </a:buClr>
              <a:buSzPts val="2070"/>
              <a:buFont typeface="Arial"/>
              <a:buChar char="•"/>
            </a:pPr>
            <a:r>
              <a:rPr lang="en-US" sz="1800">
                <a:solidFill>
                  <a:schemeClr val="dk1"/>
                </a:solidFill>
                <a:latin typeface="Arial"/>
                <a:ea typeface="Arial"/>
                <a:cs typeface="Arial"/>
                <a:sym typeface="Arial"/>
              </a:rPr>
              <a:t>Validaciones</a:t>
            </a:r>
            <a:endParaRPr/>
          </a:p>
          <a:p>
            <a:pPr marL="342900" marR="0" lvl="0" indent="-342900" algn="l" rtl="0">
              <a:lnSpc>
                <a:spcPct val="100000"/>
              </a:lnSpc>
              <a:spcBef>
                <a:spcPts val="600"/>
              </a:spcBef>
              <a:spcAft>
                <a:spcPts val="0"/>
              </a:spcAft>
              <a:buClr>
                <a:schemeClr val="dk1"/>
              </a:buClr>
              <a:buSzPts val="2070"/>
              <a:buFont typeface="Arial"/>
              <a:buChar char="•"/>
            </a:pPr>
            <a:r>
              <a:rPr lang="en-US" sz="1800">
                <a:solidFill>
                  <a:schemeClr val="dk1"/>
                </a:solidFill>
                <a:latin typeface="Arial"/>
                <a:ea typeface="Arial"/>
                <a:cs typeface="Arial"/>
                <a:sym typeface="Arial"/>
              </a:rPr>
              <a:t>Cálculos</a:t>
            </a:r>
            <a:endParaRPr/>
          </a:p>
          <a:p>
            <a:pPr marL="342900" marR="0" lvl="0" indent="-342900" algn="l" rtl="0">
              <a:lnSpc>
                <a:spcPct val="100000"/>
              </a:lnSpc>
              <a:spcBef>
                <a:spcPts val="600"/>
              </a:spcBef>
              <a:spcAft>
                <a:spcPts val="0"/>
              </a:spcAft>
              <a:buClr>
                <a:schemeClr val="dk1"/>
              </a:buClr>
              <a:buSzPts val="2070"/>
              <a:buFont typeface="Arial"/>
              <a:buChar char="•"/>
            </a:pPr>
            <a:r>
              <a:rPr lang="en-US" sz="1800">
                <a:solidFill>
                  <a:schemeClr val="dk1"/>
                </a:solidFill>
                <a:latin typeface="Arial"/>
                <a:ea typeface="Arial"/>
                <a:cs typeface="Arial"/>
                <a:sym typeface="Arial"/>
              </a:rPr>
              <a:t>Flujos y procesos</a:t>
            </a:r>
            <a:endParaRPr sz="1800">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2070"/>
              <a:buFont typeface="Arial"/>
              <a:buNone/>
            </a:pPr>
            <a:r>
              <a:rPr lang="en-US" sz="1800" b="1">
                <a:solidFill>
                  <a:schemeClr val="dk1"/>
                </a:solidFill>
                <a:latin typeface="Arial"/>
                <a:ea typeface="Arial"/>
                <a:cs typeface="Arial"/>
                <a:sym typeface="Arial"/>
              </a:rPr>
              <a:t>La capa de datos: </a:t>
            </a:r>
            <a:r>
              <a:rPr lang="en-US" sz="1800">
                <a:solidFill>
                  <a:schemeClr val="dk1"/>
                </a:solidFill>
                <a:latin typeface="Arial"/>
                <a:ea typeface="Arial"/>
                <a:cs typeface="Arial"/>
                <a:sym typeface="Arial"/>
              </a:rPr>
              <a:t>Se encarga de administrar el registro de datos (almacenar y recuperar)</a:t>
            </a:r>
            <a:endParaRPr/>
          </a:p>
          <a:p>
            <a:pPr marL="342900" marR="0" lvl="0" indent="-342900" algn="l" rtl="0">
              <a:lnSpc>
                <a:spcPct val="100000"/>
              </a:lnSpc>
              <a:spcBef>
                <a:spcPts val="600"/>
              </a:spcBef>
              <a:spcAft>
                <a:spcPts val="0"/>
              </a:spcAft>
              <a:buClr>
                <a:schemeClr val="dk1"/>
              </a:buClr>
              <a:buSzPts val="2070"/>
              <a:buFont typeface="Arial"/>
              <a:buChar char="•"/>
            </a:pPr>
            <a:r>
              <a:rPr lang="en-US" sz="1800">
                <a:solidFill>
                  <a:schemeClr val="dk1"/>
                </a:solidFill>
                <a:latin typeface="Arial"/>
                <a:ea typeface="Arial"/>
                <a:cs typeface="Arial"/>
                <a:sym typeface="Arial"/>
              </a:rPr>
              <a:t>Base de datos</a:t>
            </a:r>
            <a:endParaRPr/>
          </a:p>
          <a:p>
            <a:pPr marL="342900" marR="0" lvl="0" indent="-342900" algn="l" rtl="0">
              <a:lnSpc>
                <a:spcPct val="100000"/>
              </a:lnSpc>
              <a:spcBef>
                <a:spcPts val="600"/>
              </a:spcBef>
              <a:spcAft>
                <a:spcPts val="0"/>
              </a:spcAft>
              <a:buClr>
                <a:schemeClr val="dk1"/>
              </a:buClr>
              <a:buSzPts val="2070"/>
              <a:buFont typeface="Arial"/>
              <a:buChar char="•"/>
            </a:pPr>
            <a:r>
              <a:rPr lang="en-US" sz="1800">
                <a:solidFill>
                  <a:schemeClr val="dk1"/>
                </a:solidFill>
                <a:latin typeface="Arial"/>
                <a:ea typeface="Arial"/>
                <a:cs typeface="Arial"/>
                <a:sym typeface="Arial"/>
              </a:rPr>
              <a:t>Tablas</a:t>
            </a:r>
            <a:endParaRPr/>
          </a:p>
          <a:p>
            <a:pPr marL="342900" marR="0" lvl="0" indent="-342900" algn="l" rtl="0">
              <a:lnSpc>
                <a:spcPct val="100000"/>
              </a:lnSpc>
              <a:spcBef>
                <a:spcPts val="600"/>
              </a:spcBef>
              <a:spcAft>
                <a:spcPts val="0"/>
              </a:spcAft>
              <a:buClr>
                <a:schemeClr val="dk1"/>
              </a:buClr>
              <a:buSzPts val="2070"/>
              <a:buFont typeface="Arial"/>
              <a:buChar char="•"/>
            </a:pPr>
            <a:r>
              <a:rPr lang="en-US" sz="1800">
                <a:solidFill>
                  <a:schemeClr val="dk1"/>
                </a:solidFill>
                <a:latin typeface="Arial"/>
                <a:ea typeface="Arial"/>
                <a:cs typeface="Arial"/>
                <a:sym typeface="Arial"/>
              </a:rPr>
              <a:t>Procedimientos almacenados</a:t>
            </a:r>
            <a:endParaRPr/>
          </a:p>
          <a:p>
            <a:pPr marL="342900" marR="0" lvl="0" indent="-342900" algn="l" rtl="0">
              <a:lnSpc>
                <a:spcPct val="100000"/>
              </a:lnSpc>
              <a:spcBef>
                <a:spcPts val="600"/>
              </a:spcBef>
              <a:spcAft>
                <a:spcPts val="0"/>
              </a:spcAft>
              <a:buClr>
                <a:schemeClr val="dk1"/>
              </a:buClr>
              <a:buSzPts val="2070"/>
              <a:buFont typeface="Arial"/>
              <a:buChar char="•"/>
            </a:pPr>
            <a:r>
              <a:rPr lang="en-US" sz="1800">
                <a:solidFill>
                  <a:schemeClr val="dk1"/>
                </a:solidFill>
                <a:latin typeface="Arial"/>
                <a:ea typeface="Arial"/>
                <a:cs typeface="Arial"/>
                <a:sym typeface="Arial"/>
              </a:rPr>
              <a:t>Componentes de datos</a:t>
            </a:r>
            <a:endParaRPr/>
          </a:p>
        </p:txBody>
      </p:sp>
      <p:sp>
        <p:nvSpPr>
          <p:cNvPr id="639" name="Shape 639"/>
          <p:cNvSpPr txBox="1">
            <a:spLocks noGrp="1"/>
          </p:cNvSpPr>
          <p:nvPr>
            <p:ph type="title"/>
          </p:nvPr>
        </p:nvSpPr>
        <p:spPr>
          <a:xfrm>
            <a:off x="597446" y="267075"/>
            <a:ext cx="8001000" cy="553990"/>
          </a:xfrm>
          <a:prstGeom prst="rect">
            <a:avLst/>
          </a:prstGeom>
          <a:noFill/>
          <a:ln>
            <a:noFill/>
          </a:ln>
        </p:spPr>
        <p:txBody>
          <a:bodyPr spcFirstLastPara="1" wrap="square" lIns="0" tIns="45700" rIns="0" bIns="45700" anchor="t" anchorCtr="0">
            <a:noAutofit/>
          </a:bodyPr>
          <a:lstStyle/>
          <a:p>
            <a:pPr marL="0" marR="0" lvl="0" indent="0" algn="ctr"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¿Qué hace cada capa?</a:t>
            </a:r>
            <a:endParaRPr sz="3000" b="1" i="0" u="none" strike="noStrike" cap="none">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Shape 645"/>
          <p:cNvSpPr txBox="1"/>
          <p:nvPr/>
        </p:nvSpPr>
        <p:spPr>
          <a:xfrm>
            <a:off x="165100" y="1320800"/>
            <a:ext cx="8864600" cy="50164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70"/>
              <a:buFont typeface="Arial"/>
              <a:buNone/>
            </a:pPr>
            <a:r>
              <a:rPr lang="en-US" sz="1800">
                <a:solidFill>
                  <a:schemeClr val="dk1"/>
                </a:solidFill>
                <a:latin typeface="Arial"/>
                <a:ea typeface="Arial"/>
                <a:cs typeface="Arial"/>
                <a:sym typeface="Arial"/>
              </a:rPr>
              <a:t>Al conectarnos a internet estamos navegando en 3 capas.</a:t>
            </a:r>
            <a:endParaRPr/>
          </a:p>
          <a:p>
            <a:pPr marL="0" marR="0" lvl="0" indent="0" algn="l" rtl="0">
              <a:lnSpc>
                <a:spcPct val="100000"/>
              </a:lnSpc>
              <a:spcBef>
                <a:spcPts val="600"/>
              </a:spcBef>
              <a:spcAft>
                <a:spcPts val="0"/>
              </a:spcAft>
              <a:buClr>
                <a:schemeClr val="dk1"/>
              </a:buClr>
              <a:buSzPts val="2070"/>
              <a:buFont typeface="Arial"/>
              <a:buNone/>
            </a:pPr>
            <a:endParaRPr sz="1800">
              <a:solidFill>
                <a:schemeClr val="dk1"/>
              </a:solidFill>
              <a:latin typeface="Arial"/>
              <a:ea typeface="Arial"/>
              <a:cs typeface="Arial"/>
              <a:sym typeface="Arial"/>
            </a:endParaRPr>
          </a:p>
          <a:p>
            <a:pPr marL="285750" marR="0" lvl="0" indent="-285750" algn="l" rtl="0">
              <a:lnSpc>
                <a:spcPct val="100000"/>
              </a:lnSpc>
              <a:spcBef>
                <a:spcPts val="600"/>
              </a:spcBef>
              <a:spcAft>
                <a:spcPts val="0"/>
              </a:spcAft>
              <a:buClr>
                <a:schemeClr val="dk1"/>
              </a:buClr>
              <a:buSzPts val="2070"/>
              <a:buFont typeface="Arial"/>
              <a:buChar char="•"/>
            </a:pPr>
            <a:r>
              <a:rPr lang="en-US" sz="1800">
                <a:solidFill>
                  <a:schemeClr val="dk1"/>
                </a:solidFill>
                <a:latin typeface="Arial"/>
                <a:ea typeface="Arial"/>
                <a:cs typeface="Arial"/>
                <a:sym typeface="Arial"/>
              </a:rPr>
              <a:t>Al abrir un formulario web de inscripción (capa de presentación)</a:t>
            </a:r>
            <a:endParaRPr/>
          </a:p>
          <a:p>
            <a:pPr marL="285750" marR="0" lvl="0" indent="-154305" algn="l" rtl="0">
              <a:lnSpc>
                <a:spcPct val="100000"/>
              </a:lnSpc>
              <a:spcBef>
                <a:spcPts val="600"/>
              </a:spcBef>
              <a:spcAft>
                <a:spcPts val="0"/>
              </a:spcAft>
              <a:buClr>
                <a:schemeClr val="dk1"/>
              </a:buClr>
              <a:buSzPts val="2070"/>
              <a:buFont typeface="Arial"/>
              <a:buNone/>
            </a:pPr>
            <a:endParaRPr sz="1800">
              <a:solidFill>
                <a:schemeClr val="dk1"/>
              </a:solidFill>
              <a:latin typeface="Arial"/>
              <a:ea typeface="Arial"/>
              <a:cs typeface="Arial"/>
              <a:sym typeface="Arial"/>
            </a:endParaRPr>
          </a:p>
          <a:p>
            <a:pPr marL="285750" marR="0" lvl="0" indent="-285750" algn="l" rtl="0">
              <a:lnSpc>
                <a:spcPct val="100000"/>
              </a:lnSpc>
              <a:spcBef>
                <a:spcPts val="600"/>
              </a:spcBef>
              <a:spcAft>
                <a:spcPts val="0"/>
              </a:spcAft>
              <a:buClr>
                <a:schemeClr val="dk1"/>
              </a:buClr>
              <a:buSzPts val="2070"/>
              <a:buFont typeface="Arial"/>
              <a:buChar char="•"/>
            </a:pPr>
            <a:r>
              <a:rPr lang="en-US" sz="1800">
                <a:solidFill>
                  <a:schemeClr val="dk1"/>
                </a:solidFill>
                <a:latin typeface="Arial"/>
                <a:ea typeface="Arial"/>
                <a:cs typeface="Arial"/>
                <a:sym typeface="Arial"/>
              </a:rPr>
              <a:t>Después de enviar la información esta es verificada (capa de negocios).</a:t>
            </a:r>
            <a:endParaRPr/>
          </a:p>
          <a:p>
            <a:pPr marL="285750" marR="0" lvl="0" indent="-154305" algn="l" rtl="0">
              <a:lnSpc>
                <a:spcPct val="100000"/>
              </a:lnSpc>
              <a:spcBef>
                <a:spcPts val="600"/>
              </a:spcBef>
              <a:spcAft>
                <a:spcPts val="0"/>
              </a:spcAft>
              <a:buClr>
                <a:schemeClr val="dk1"/>
              </a:buClr>
              <a:buSzPts val="2070"/>
              <a:buFont typeface="Arial"/>
              <a:buNone/>
            </a:pPr>
            <a:endParaRPr sz="1800">
              <a:solidFill>
                <a:schemeClr val="dk1"/>
              </a:solidFill>
              <a:latin typeface="Arial"/>
              <a:ea typeface="Arial"/>
              <a:cs typeface="Arial"/>
              <a:sym typeface="Arial"/>
            </a:endParaRPr>
          </a:p>
          <a:p>
            <a:pPr marL="285750" marR="0" lvl="0" indent="-285750" algn="l" rtl="0">
              <a:lnSpc>
                <a:spcPct val="100000"/>
              </a:lnSpc>
              <a:spcBef>
                <a:spcPts val="600"/>
              </a:spcBef>
              <a:spcAft>
                <a:spcPts val="0"/>
              </a:spcAft>
              <a:buClr>
                <a:schemeClr val="dk1"/>
              </a:buClr>
              <a:buSzPts val="2070"/>
              <a:buFont typeface="Arial"/>
              <a:buChar char="•"/>
            </a:pPr>
            <a:r>
              <a:rPr lang="en-US" sz="1800">
                <a:solidFill>
                  <a:schemeClr val="dk1"/>
                </a:solidFill>
                <a:latin typeface="Arial"/>
                <a:ea typeface="Arial"/>
                <a:cs typeface="Arial"/>
                <a:sym typeface="Arial"/>
              </a:rPr>
              <a:t>Finalmente la información es grabada en una base de datos (capa de datos).</a:t>
            </a:r>
            <a:endParaRPr/>
          </a:p>
        </p:txBody>
      </p:sp>
      <p:sp>
        <p:nvSpPr>
          <p:cNvPr id="646" name="Shape 646"/>
          <p:cNvSpPr txBox="1">
            <a:spLocks noGrp="1"/>
          </p:cNvSpPr>
          <p:nvPr>
            <p:ph type="title"/>
          </p:nvPr>
        </p:nvSpPr>
        <p:spPr>
          <a:xfrm>
            <a:off x="597446" y="267075"/>
            <a:ext cx="8001000" cy="553990"/>
          </a:xfrm>
          <a:prstGeom prst="rect">
            <a:avLst/>
          </a:prstGeom>
          <a:noFill/>
          <a:ln>
            <a:noFill/>
          </a:ln>
        </p:spPr>
        <p:txBody>
          <a:bodyPr spcFirstLastPara="1" wrap="square" lIns="0" tIns="45700" rIns="0" bIns="45700" anchor="t" anchorCtr="0">
            <a:noAutofit/>
          </a:bodyPr>
          <a:lstStyle/>
          <a:p>
            <a:pPr marL="0" marR="0" lvl="0" indent="0" algn="ctr"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Internet en 3 capas</a:t>
            </a:r>
            <a:endParaRPr sz="3000" b="1" i="0" u="none" strike="noStrike" cap="none">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Shape 507"/>
          <p:cNvSpPr txBox="1">
            <a:spLocks noGrp="1"/>
          </p:cNvSpPr>
          <p:nvPr>
            <p:ph type="title"/>
          </p:nvPr>
        </p:nvSpPr>
        <p:spPr>
          <a:xfrm>
            <a:off x="479198" y="303470"/>
            <a:ext cx="7234500" cy="1015800"/>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lt1"/>
              </a:buClr>
              <a:buSzPts val="3000"/>
              <a:buFont typeface="Arial"/>
              <a:buNone/>
            </a:pPr>
            <a:r>
              <a:rPr lang="en-US" sz="3000" b="1" i="0" u="none" strike="noStrike" cap="none">
                <a:solidFill>
                  <a:schemeClr val="lt1"/>
                </a:solidFill>
                <a:latin typeface="Arial"/>
                <a:ea typeface="Arial"/>
                <a:cs typeface="Arial"/>
                <a:sym typeface="Arial"/>
              </a:rPr>
              <a:t>A</a:t>
            </a:r>
            <a:r>
              <a:rPr lang="en-US"/>
              <a:t>rquitectura de las aplicaciones web</a:t>
            </a:r>
            <a:endParaRPr/>
          </a:p>
        </p:txBody>
      </p:sp>
      <p:sp>
        <p:nvSpPr>
          <p:cNvPr id="508" name="Shape 508"/>
          <p:cNvSpPr txBox="1"/>
          <p:nvPr/>
        </p:nvSpPr>
        <p:spPr>
          <a:xfrm>
            <a:off x="957317" y="5610075"/>
            <a:ext cx="3200400" cy="369332"/>
          </a:xfrm>
          <a:prstGeom prst="rect">
            <a:avLst/>
          </a:prstGeom>
          <a:solidFill>
            <a:schemeClr val="accent6"/>
          </a:solidFill>
          <a:ln w="10775" cap="flat" cmpd="sng">
            <a:solidFill>
              <a:srgbClr val="03488C"/>
            </a:solidFill>
            <a:prstDash val="solid"/>
            <a:round/>
            <a:headEnd type="none" w="med" len="med"/>
            <a:tailEnd type="none" w="med" len="med"/>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0" i="0" u="none" strike="noStrike" cap="none">
                <a:solidFill>
                  <a:schemeClr val="lt1"/>
                </a:solidFill>
                <a:latin typeface="Arial"/>
                <a:ea typeface="Arial"/>
                <a:cs typeface="Arial"/>
                <a:sym typeface="Arial"/>
              </a:rPr>
              <a:t>Habilidad de comportamiento</a:t>
            </a:r>
            <a:endParaRPr sz="1800" b="0" i="0" u="none" strike="noStrike" cap="none">
              <a:solidFill>
                <a:schemeClr val="lt1"/>
              </a:solidFill>
              <a:latin typeface="Arial"/>
              <a:ea typeface="Arial"/>
              <a:cs typeface="Arial"/>
              <a:sym typeface="Arial"/>
            </a:endParaRPr>
          </a:p>
        </p:txBody>
      </p:sp>
      <p:sp>
        <p:nvSpPr>
          <p:cNvPr id="509" name="Shape 509"/>
          <p:cNvSpPr txBox="1"/>
          <p:nvPr/>
        </p:nvSpPr>
        <p:spPr>
          <a:xfrm>
            <a:off x="4792825" y="5610075"/>
            <a:ext cx="3200400" cy="369332"/>
          </a:xfrm>
          <a:prstGeom prst="rect">
            <a:avLst/>
          </a:prstGeom>
          <a:solidFill>
            <a:schemeClr val="accent6"/>
          </a:solidFill>
          <a:ln w="10775" cap="flat" cmpd="sng">
            <a:solidFill>
              <a:srgbClr val="03488C"/>
            </a:solidFill>
            <a:prstDash val="solid"/>
            <a:round/>
            <a:headEnd type="none" w="med" len="med"/>
            <a:tailEnd type="none" w="med" len="med"/>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0" i="0" u="none" strike="noStrike" cap="none">
                <a:solidFill>
                  <a:schemeClr val="lt1"/>
                </a:solidFill>
                <a:latin typeface="Arial"/>
                <a:ea typeface="Arial"/>
                <a:cs typeface="Arial"/>
                <a:sym typeface="Arial"/>
              </a:rPr>
              <a:t>Mentalidad</a:t>
            </a:r>
            <a:endParaRPr sz="1800" b="0" i="0" u="none" strike="noStrike" cap="none">
              <a:solidFill>
                <a:schemeClr val="lt1"/>
              </a:solidFill>
              <a:latin typeface="Arial"/>
              <a:ea typeface="Arial"/>
              <a:cs typeface="Arial"/>
              <a:sym typeface="Arial"/>
            </a:endParaRPr>
          </a:p>
        </p:txBody>
      </p:sp>
      <p:sp>
        <p:nvSpPr>
          <p:cNvPr id="510" name="Shape 510"/>
          <p:cNvSpPr txBox="1"/>
          <p:nvPr/>
        </p:nvSpPr>
        <p:spPr>
          <a:xfrm>
            <a:off x="479198" y="1169489"/>
            <a:ext cx="8068453" cy="369332"/>
          </a:xfrm>
          <a:prstGeom prst="rect">
            <a:avLst/>
          </a:prstGeom>
          <a:solidFill>
            <a:schemeClr val="accent6"/>
          </a:solidFill>
          <a:ln w="10775" cap="flat" cmpd="sng">
            <a:solidFill>
              <a:srgbClr val="03488C"/>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a:solidFill>
                  <a:schemeClr val="lt1"/>
                </a:solidFill>
                <a:latin typeface="Arial"/>
                <a:ea typeface="Arial"/>
                <a:cs typeface="Arial"/>
                <a:sym typeface="Arial"/>
              </a:rPr>
              <a:t>Objetivos</a:t>
            </a:r>
            <a:endParaRPr sz="1800">
              <a:solidFill>
                <a:schemeClr val="lt1"/>
              </a:solidFill>
              <a:latin typeface="Arial"/>
              <a:ea typeface="Arial"/>
              <a:cs typeface="Arial"/>
              <a:sym typeface="Arial"/>
            </a:endParaRPr>
          </a:p>
        </p:txBody>
      </p:sp>
      <p:sp>
        <p:nvSpPr>
          <p:cNvPr id="511" name="Shape 511"/>
          <p:cNvSpPr txBox="1"/>
          <p:nvPr/>
        </p:nvSpPr>
        <p:spPr>
          <a:xfrm>
            <a:off x="479198" y="1538821"/>
            <a:ext cx="8068453" cy="923330"/>
          </a:xfrm>
          <a:prstGeom prst="rect">
            <a:avLst/>
          </a:prstGeom>
          <a:noFill/>
          <a:ln w="9525" cap="flat" cmpd="sng">
            <a:solidFill>
              <a:schemeClr val="accent6"/>
            </a:solidFill>
            <a:prstDash val="solid"/>
            <a:round/>
            <a:headEnd type="none" w="med" len="med"/>
            <a:tailEnd type="none" w="med" len="med"/>
          </a:ln>
        </p:spPr>
        <p:txBody>
          <a:bodyPr spcFirstLastPara="1" wrap="square" lIns="91425" tIns="45700" rIns="91425" bIns="45700" anchor="t" anchorCtr="0">
            <a:noAutofit/>
          </a:bodyPr>
          <a:lstStyle/>
          <a:p>
            <a:pPr marL="285750" marR="0" lvl="0" indent="-285750" algn="l" rtl="0">
              <a:spcBef>
                <a:spcPts val="0"/>
              </a:spcBef>
              <a:spcAft>
                <a:spcPts val="0"/>
              </a:spcAft>
              <a:buClr>
                <a:schemeClr val="lt1"/>
              </a:buClr>
              <a:buSzPts val="1800"/>
              <a:buFont typeface="Arial"/>
              <a:buChar char="•"/>
            </a:pPr>
            <a:r>
              <a:rPr lang="en-US" sz="1800">
                <a:solidFill>
                  <a:schemeClr val="lt1"/>
                </a:solidFill>
              </a:rPr>
              <a:t>Describir las características de las aplicaciones web.</a:t>
            </a:r>
            <a:endParaRPr sz="1800">
              <a:solidFill>
                <a:schemeClr val="lt1"/>
              </a:solidFil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rPr>
              <a:t>Conocer la arquitectura de las aplicaciones web.</a:t>
            </a:r>
            <a:endParaRPr sz="1800">
              <a:solidFill>
                <a:schemeClr val="lt1"/>
              </a:solidFill>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rPr>
              <a:t>Realizar un seguimiento del protocolo HTTP.</a:t>
            </a:r>
            <a:endParaRPr sz="1800">
              <a:solidFill>
                <a:schemeClr val="lt1"/>
              </a:solidFill>
            </a:endParaRPr>
          </a:p>
        </p:txBody>
      </p:sp>
      <p:sp>
        <p:nvSpPr>
          <p:cNvPr id="512" name="Shape 512"/>
          <p:cNvSpPr txBox="1"/>
          <p:nvPr/>
        </p:nvSpPr>
        <p:spPr>
          <a:xfrm>
            <a:off x="479198" y="2713086"/>
            <a:ext cx="8068453" cy="369332"/>
          </a:xfrm>
          <a:prstGeom prst="rect">
            <a:avLst/>
          </a:prstGeom>
          <a:solidFill>
            <a:schemeClr val="accent6"/>
          </a:solidFill>
          <a:ln w="10775" cap="flat" cmpd="sng">
            <a:solidFill>
              <a:srgbClr val="03488C"/>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Agenda</a:t>
            </a:r>
            <a:endParaRPr sz="1800">
              <a:solidFill>
                <a:schemeClr val="lt1"/>
              </a:solidFill>
              <a:latin typeface="Arial"/>
              <a:ea typeface="Arial"/>
              <a:cs typeface="Arial"/>
              <a:sym typeface="Arial"/>
            </a:endParaRPr>
          </a:p>
        </p:txBody>
      </p:sp>
      <p:sp>
        <p:nvSpPr>
          <p:cNvPr id="513" name="Shape 513"/>
          <p:cNvSpPr txBox="1"/>
          <p:nvPr/>
        </p:nvSpPr>
        <p:spPr>
          <a:xfrm>
            <a:off x="479198" y="3082418"/>
            <a:ext cx="8068453" cy="2308324"/>
          </a:xfrm>
          <a:prstGeom prst="rect">
            <a:avLst/>
          </a:prstGeom>
          <a:noFill/>
          <a:ln w="9525" cap="flat" cmpd="sng">
            <a:solidFill>
              <a:schemeClr val="accent6"/>
            </a:solidFill>
            <a:prstDash val="solid"/>
            <a:round/>
            <a:headEnd type="none" w="med" len="med"/>
            <a:tailEnd type="none" w="med" len="med"/>
          </a:ln>
        </p:spPr>
        <p:txBody>
          <a:bodyPr spcFirstLastPara="1" wrap="square" lIns="91425" tIns="45700" rIns="91425" bIns="45700" anchor="t" anchorCtr="0">
            <a:noAutofit/>
          </a:bodyPr>
          <a:lstStyle/>
          <a:p>
            <a:pPr marL="457200" marR="0" lvl="0" indent="-457200" algn="l" rtl="0">
              <a:spcBef>
                <a:spcPts val="0"/>
              </a:spcBef>
              <a:spcAft>
                <a:spcPts val="0"/>
              </a:spcAft>
              <a:buClr>
                <a:schemeClr val="lt1"/>
              </a:buClr>
              <a:buSzPts val="1800"/>
              <a:buFont typeface="Arial"/>
              <a:buAutoNum type="arabicPeriod"/>
            </a:pPr>
            <a:r>
              <a:rPr lang="en-US" sz="1800">
                <a:solidFill>
                  <a:schemeClr val="lt1"/>
                </a:solidFill>
              </a:rPr>
              <a:t>Apertura - Las aplicaciones web y su importancia (30 minutos)</a:t>
            </a:r>
            <a:endParaRPr/>
          </a:p>
          <a:p>
            <a:pPr marL="457200" marR="0" lvl="0" indent="-457200" algn="l" rtl="0">
              <a:spcBef>
                <a:spcPts val="0"/>
              </a:spcBef>
              <a:spcAft>
                <a:spcPts val="0"/>
              </a:spcAft>
              <a:buClr>
                <a:schemeClr val="lt1"/>
              </a:buClr>
              <a:buSzPts val="1800"/>
              <a:buFont typeface="Arial"/>
              <a:buAutoNum type="arabicPeriod"/>
            </a:pPr>
            <a:r>
              <a:rPr lang="en-US" sz="1800">
                <a:solidFill>
                  <a:schemeClr val="lt1"/>
                </a:solidFill>
              </a:rPr>
              <a:t>Contenido: Arquitectura cliente-servidor (2 horas)</a:t>
            </a:r>
            <a:endParaRPr sz="1800">
              <a:solidFill>
                <a:schemeClr val="lt1"/>
              </a:solidFill>
            </a:endParaRPr>
          </a:p>
          <a:p>
            <a:pPr marL="457200" marR="0" lvl="0" indent="-457200" algn="l" rtl="0">
              <a:spcBef>
                <a:spcPts val="0"/>
              </a:spcBef>
              <a:spcAft>
                <a:spcPts val="0"/>
              </a:spcAft>
              <a:buClr>
                <a:schemeClr val="lt1"/>
              </a:buClr>
              <a:buSzPts val="1800"/>
              <a:buFont typeface="Arial"/>
              <a:buAutoNum type="arabicPeriod"/>
            </a:pPr>
            <a:r>
              <a:rPr lang="en-US" sz="1800">
                <a:solidFill>
                  <a:schemeClr val="lt1"/>
                </a:solidFill>
              </a:rPr>
              <a:t>Contenido: Protocolo HTTP (15 minutos)</a:t>
            </a:r>
            <a:endParaRPr/>
          </a:p>
          <a:p>
            <a:pPr marL="457200" marR="0" lvl="0" indent="-457200" algn="l" rtl="0">
              <a:spcBef>
                <a:spcPts val="0"/>
              </a:spcBef>
              <a:spcAft>
                <a:spcPts val="0"/>
              </a:spcAft>
              <a:buClr>
                <a:schemeClr val="lt1"/>
              </a:buClr>
              <a:buSzPts val="1800"/>
              <a:buFont typeface="Arial"/>
              <a:buAutoNum type="arabicPeriod"/>
            </a:pPr>
            <a:r>
              <a:rPr lang="en-US" sz="1800" i="0" u="none" strike="noStrike" cap="none">
                <a:solidFill>
                  <a:schemeClr val="lt1"/>
                </a:solidFill>
              </a:rPr>
              <a:t>Práctica: Observando Requests (15 minutos)</a:t>
            </a:r>
            <a:endParaRPr/>
          </a:p>
          <a:p>
            <a:pPr marL="457200" marR="0" lvl="0" indent="-457200" algn="l" rtl="0">
              <a:spcBef>
                <a:spcPts val="0"/>
              </a:spcBef>
              <a:spcAft>
                <a:spcPts val="0"/>
              </a:spcAft>
              <a:buClr>
                <a:schemeClr val="lt1"/>
              </a:buClr>
              <a:buSzPts val="1800"/>
              <a:buFont typeface="Arial"/>
              <a:buAutoNum type="arabicPeriod"/>
            </a:pPr>
            <a:r>
              <a:rPr lang="en-US" sz="1800" i="0" u="none" strike="noStrike" cap="none">
                <a:solidFill>
                  <a:schemeClr val="lt1"/>
                </a:solidFill>
              </a:rPr>
              <a:t>Contenido: Comandos o Métodos HTTP (30 minutos)</a:t>
            </a:r>
            <a:endParaRPr sz="1800">
              <a:solidFill>
                <a:schemeClr val="lt1"/>
              </a:solidFill>
            </a:endParaRPr>
          </a:p>
          <a:p>
            <a:pPr marL="457200" marR="0" lvl="0" indent="-457200" algn="l" rtl="0">
              <a:spcBef>
                <a:spcPts val="0"/>
              </a:spcBef>
              <a:spcAft>
                <a:spcPts val="0"/>
              </a:spcAft>
              <a:buClr>
                <a:schemeClr val="lt1"/>
              </a:buClr>
              <a:buSzPts val="1800"/>
              <a:buFont typeface="Arial"/>
              <a:buAutoNum type="arabicPeriod"/>
            </a:pPr>
            <a:r>
              <a:rPr lang="en-US" sz="1800" i="0" u="none" strike="noStrike" cap="none">
                <a:solidFill>
                  <a:schemeClr val="lt1"/>
                </a:solidFill>
              </a:rPr>
              <a:t>Práctica: Observando Responses (15 minutos)</a:t>
            </a:r>
            <a:endParaRPr/>
          </a:p>
          <a:p>
            <a:pPr marL="457200" marR="0" lvl="0" indent="-457200" algn="l" rtl="0">
              <a:spcBef>
                <a:spcPts val="0"/>
              </a:spcBef>
              <a:spcAft>
                <a:spcPts val="0"/>
              </a:spcAft>
              <a:buClr>
                <a:schemeClr val="lt1"/>
              </a:buClr>
              <a:buSzPts val="1800"/>
              <a:buFont typeface="Arial"/>
              <a:buAutoNum type="arabicPeriod"/>
            </a:pPr>
            <a:r>
              <a:rPr lang="en-US" sz="1800" i="0" u="none" strike="noStrike" cap="none">
                <a:solidFill>
                  <a:schemeClr val="lt1"/>
                </a:solidFill>
              </a:rPr>
              <a:t>Contenido: Encabezados de respuesta (30 minutos)</a:t>
            </a:r>
            <a:endParaRPr sz="1800" i="0" u="none" strike="noStrike" cap="none">
              <a:solidFill>
                <a:schemeClr val="lt1"/>
              </a:solidFill>
            </a:endParaRPr>
          </a:p>
          <a:p>
            <a:pPr marL="457200" marR="0" lvl="0" indent="-457200" algn="l" rtl="0">
              <a:spcBef>
                <a:spcPts val="0"/>
              </a:spcBef>
              <a:spcAft>
                <a:spcPts val="0"/>
              </a:spcAft>
              <a:buClr>
                <a:schemeClr val="lt1"/>
              </a:buClr>
              <a:buSzPts val="1800"/>
              <a:buFont typeface="Arial"/>
              <a:buAutoNum type="arabicPeriod"/>
            </a:pPr>
            <a:r>
              <a:rPr lang="en-US" sz="1800">
                <a:solidFill>
                  <a:schemeClr val="lt1"/>
                </a:solidFill>
              </a:rPr>
              <a:t>Cierre (15 minutos)</a:t>
            </a:r>
            <a:endParaRPr/>
          </a:p>
        </p:txBody>
      </p:sp>
      <p:sp>
        <p:nvSpPr>
          <p:cNvPr id="514" name="Shape 514"/>
          <p:cNvSpPr txBox="1"/>
          <p:nvPr/>
        </p:nvSpPr>
        <p:spPr>
          <a:xfrm>
            <a:off x="957317" y="5984934"/>
            <a:ext cx="3200400" cy="369332"/>
          </a:xfrm>
          <a:prstGeom prst="rect">
            <a:avLst/>
          </a:prstGeom>
          <a:noFill/>
          <a:ln w="9525" cap="flat" cmpd="sng">
            <a:solidFill>
              <a:schemeClr val="accent6"/>
            </a:solidFill>
            <a:prstDash val="solid"/>
            <a:round/>
            <a:headEnd type="none" w="med" len="med"/>
            <a:tailEnd type="none" w="med" len="med"/>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Trabajo en equipo</a:t>
            </a:r>
            <a:endParaRPr sz="1800">
              <a:solidFill>
                <a:schemeClr val="lt1"/>
              </a:solidFill>
              <a:latin typeface="Arial"/>
              <a:ea typeface="Arial"/>
              <a:cs typeface="Arial"/>
              <a:sym typeface="Arial"/>
            </a:endParaRPr>
          </a:p>
        </p:txBody>
      </p:sp>
      <p:sp>
        <p:nvSpPr>
          <p:cNvPr id="515" name="Shape 515"/>
          <p:cNvSpPr txBox="1"/>
          <p:nvPr/>
        </p:nvSpPr>
        <p:spPr>
          <a:xfrm>
            <a:off x="4792825" y="5984934"/>
            <a:ext cx="3200400" cy="369332"/>
          </a:xfrm>
          <a:prstGeom prst="rect">
            <a:avLst/>
          </a:prstGeom>
          <a:noFill/>
          <a:ln w="9525" cap="flat" cmpd="sng">
            <a:solidFill>
              <a:schemeClr val="accent6"/>
            </a:solidFill>
            <a:prstDash val="solid"/>
            <a:round/>
            <a:headEnd type="none" w="med" len="med"/>
            <a:tailEnd type="none" w="med" len="med"/>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Persistencia</a:t>
            </a:r>
            <a:endParaRPr sz="1800">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Shape 652"/>
          <p:cNvSpPr txBox="1">
            <a:spLocks noGrp="1"/>
          </p:cNvSpPr>
          <p:nvPr>
            <p:ph type="title"/>
          </p:nvPr>
        </p:nvSpPr>
        <p:spPr>
          <a:xfrm>
            <a:off x="329075" y="280250"/>
            <a:ext cx="7342800" cy="554100"/>
          </a:xfrm>
          <a:prstGeom prst="rect">
            <a:avLst/>
          </a:prstGeom>
          <a:noFill/>
          <a:ln>
            <a:noFill/>
          </a:ln>
        </p:spPr>
        <p:txBody>
          <a:bodyPr spcFirstLastPara="1" wrap="square" lIns="0" tIns="45700" rIns="0" bIns="45700" anchor="t" anchorCtr="0">
            <a:noAutofit/>
          </a:bodyPr>
          <a:lstStyle/>
          <a:p>
            <a:pPr marL="0" marR="0" lvl="0" indent="0" algn="ctr"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Tecnologías de Aplicaciones Web</a:t>
            </a:r>
            <a:endParaRPr sz="3000" b="1" i="0" u="none" strike="noStrike" cap="none">
              <a:solidFill>
                <a:schemeClr val="dk1"/>
              </a:solidFill>
              <a:latin typeface="Arial"/>
              <a:ea typeface="Arial"/>
              <a:cs typeface="Arial"/>
              <a:sym typeface="Arial"/>
            </a:endParaRPr>
          </a:p>
        </p:txBody>
      </p:sp>
      <p:pic>
        <p:nvPicPr>
          <p:cNvPr id="653" name="Shape 653" descr="http://www.mechittechnologies.com/images/technology/Web_Application_Development.jpg"/>
          <p:cNvPicPr preferRelativeResize="0"/>
          <p:nvPr/>
        </p:nvPicPr>
        <p:blipFill rotWithShape="1">
          <a:blip r:embed="rId3">
            <a:alphaModFix/>
          </a:blip>
          <a:srcRect/>
          <a:stretch/>
        </p:blipFill>
        <p:spPr>
          <a:xfrm>
            <a:off x="502228" y="1413570"/>
            <a:ext cx="8139545" cy="3030682"/>
          </a:xfrm>
          <a:prstGeom prst="rect">
            <a:avLst/>
          </a:prstGeom>
          <a:noFill/>
          <a:ln>
            <a:noFill/>
          </a:ln>
        </p:spPr>
      </p:pic>
      <p:pic>
        <p:nvPicPr>
          <p:cNvPr id="654" name="Shape 654" descr="Image result for backend technologies"/>
          <p:cNvPicPr preferRelativeResize="0"/>
          <p:nvPr/>
        </p:nvPicPr>
        <p:blipFill rotWithShape="1">
          <a:blip r:embed="rId4">
            <a:alphaModFix/>
          </a:blip>
          <a:srcRect/>
          <a:stretch/>
        </p:blipFill>
        <p:spPr>
          <a:xfrm>
            <a:off x="3399898" y="4433456"/>
            <a:ext cx="2344204" cy="1768906"/>
          </a:xfrm>
          <a:prstGeom prst="rect">
            <a:avLst/>
          </a:prstGeom>
          <a:noFill/>
          <a:ln>
            <a:noFill/>
          </a:ln>
        </p:spPr>
      </p:pic>
      <p:pic>
        <p:nvPicPr>
          <p:cNvPr id="655" name="Shape 655" descr="http://image.slidesharecdn.com/presentation-durhamcollege-slideshow-141002070406-phpapp01/95/open-web-technologies-and-you-durham-college-student-integration-presentation-1-638.jpg?cb=1414488943"/>
          <p:cNvPicPr preferRelativeResize="0"/>
          <p:nvPr/>
        </p:nvPicPr>
        <p:blipFill rotWithShape="1">
          <a:blip r:embed="rId5">
            <a:alphaModFix/>
          </a:blip>
          <a:srcRect/>
          <a:stretch/>
        </p:blipFill>
        <p:spPr>
          <a:xfrm>
            <a:off x="502228" y="4674266"/>
            <a:ext cx="2342927" cy="1318356"/>
          </a:xfrm>
          <a:prstGeom prst="rect">
            <a:avLst/>
          </a:prstGeom>
          <a:noFill/>
          <a:ln>
            <a:noFill/>
          </a:ln>
        </p:spPr>
      </p:pic>
      <p:pic>
        <p:nvPicPr>
          <p:cNvPr id="656" name="Shape 656" descr="Image result for mysql oracle postgres"/>
          <p:cNvPicPr preferRelativeResize="0"/>
          <p:nvPr/>
        </p:nvPicPr>
        <p:blipFill rotWithShape="1">
          <a:blip r:embed="rId6">
            <a:alphaModFix/>
          </a:blip>
          <a:srcRect/>
          <a:stretch/>
        </p:blipFill>
        <p:spPr>
          <a:xfrm>
            <a:off x="6308945" y="4695571"/>
            <a:ext cx="2443915" cy="135881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Shape 662"/>
          <p:cNvSpPr txBox="1">
            <a:spLocks noGrp="1"/>
          </p:cNvSpPr>
          <p:nvPr>
            <p:ph type="title"/>
          </p:nvPr>
        </p:nvSpPr>
        <p:spPr>
          <a:xfrm>
            <a:off x="0" y="267075"/>
            <a:ext cx="7624500" cy="554100"/>
          </a:xfrm>
          <a:prstGeom prst="rect">
            <a:avLst/>
          </a:prstGeom>
          <a:noFill/>
          <a:ln>
            <a:noFill/>
          </a:ln>
        </p:spPr>
        <p:txBody>
          <a:bodyPr spcFirstLastPara="1" wrap="square" lIns="0" tIns="45700" rIns="0" bIns="45700" anchor="t" anchorCtr="0">
            <a:noAutofit/>
          </a:bodyPr>
          <a:lstStyle/>
          <a:p>
            <a:pPr marL="0" marR="0" lvl="0" indent="0" algn="ctr"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Aplicaciones Web con Tecnología JEE</a:t>
            </a:r>
            <a:endParaRPr sz="3000" b="1" i="0" u="none" strike="noStrike" cap="none">
              <a:solidFill>
                <a:schemeClr val="dk1"/>
              </a:solidFill>
              <a:latin typeface="Arial"/>
              <a:ea typeface="Arial"/>
              <a:cs typeface="Arial"/>
              <a:sym typeface="Arial"/>
            </a:endParaRPr>
          </a:p>
        </p:txBody>
      </p:sp>
      <p:pic>
        <p:nvPicPr>
          <p:cNvPr id="663" name="Shape 663" descr="http://www.mechittechnologies.com/images/technology/Web_Application_Development.jpg"/>
          <p:cNvPicPr preferRelativeResize="0"/>
          <p:nvPr/>
        </p:nvPicPr>
        <p:blipFill rotWithShape="1">
          <a:blip r:embed="rId3">
            <a:alphaModFix/>
          </a:blip>
          <a:srcRect/>
          <a:stretch/>
        </p:blipFill>
        <p:spPr>
          <a:xfrm>
            <a:off x="502228" y="1413570"/>
            <a:ext cx="8139545" cy="3030682"/>
          </a:xfrm>
          <a:prstGeom prst="rect">
            <a:avLst/>
          </a:prstGeom>
          <a:noFill/>
          <a:ln>
            <a:noFill/>
          </a:ln>
        </p:spPr>
      </p:pic>
      <p:pic>
        <p:nvPicPr>
          <p:cNvPr id="664" name="Shape 664" descr="http://image.slidesharecdn.com/presentation-durhamcollege-slideshow-141002070406-phpapp01/95/open-web-technologies-and-you-durham-college-student-integration-presentation-1-638.jpg?cb=1414488943"/>
          <p:cNvPicPr preferRelativeResize="0"/>
          <p:nvPr/>
        </p:nvPicPr>
        <p:blipFill rotWithShape="1">
          <a:blip r:embed="rId4">
            <a:alphaModFix/>
          </a:blip>
          <a:srcRect/>
          <a:stretch/>
        </p:blipFill>
        <p:spPr>
          <a:xfrm>
            <a:off x="502228" y="4674266"/>
            <a:ext cx="2342927" cy="1318356"/>
          </a:xfrm>
          <a:prstGeom prst="rect">
            <a:avLst/>
          </a:prstGeom>
          <a:noFill/>
          <a:ln>
            <a:noFill/>
          </a:ln>
        </p:spPr>
      </p:pic>
      <p:pic>
        <p:nvPicPr>
          <p:cNvPr id="665" name="Shape 665"/>
          <p:cNvPicPr preferRelativeResize="0"/>
          <p:nvPr/>
        </p:nvPicPr>
        <p:blipFill rotWithShape="1">
          <a:blip r:embed="rId5">
            <a:alphaModFix/>
          </a:blip>
          <a:srcRect/>
          <a:stretch/>
        </p:blipFill>
        <p:spPr>
          <a:xfrm>
            <a:off x="3554746" y="4653930"/>
            <a:ext cx="2034511" cy="863484"/>
          </a:xfrm>
          <a:prstGeom prst="rect">
            <a:avLst/>
          </a:prstGeom>
          <a:noFill/>
          <a:ln>
            <a:noFill/>
          </a:ln>
        </p:spPr>
      </p:pic>
      <p:pic>
        <p:nvPicPr>
          <p:cNvPr id="666" name="Shape 666" descr="Image result for mysql oracle postgres"/>
          <p:cNvPicPr preferRelativeResize="0"/>
          <p:nvPr/>
        </p:nvPicPr>
        <p:blipFill rotWithShape="1">
          <a:blip r:embed="rId6">
            <a:alphaModFix/>
          </a:blip>
          <a:srcRect/>
          <a:stretch/>
        </p:blipFill>
        <p:spPr>
          <a:xfrm>
            <a:off x="6308945" y="4695571"/>
            <a:ext cx="2443915" cy="135881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Shape 672"/>
          <p:cNvSpPr txBox="1">
            <a:spLocks noGrp="1"/>
          </p:cNvSpPr>
          <p:nvPr>
            <p:ph type="title"/>
          </p:nvPr>
        </p:nvSpPr>
        <p:spPr>
          <a:xfrm>
            <a:off x="99400" y="293400"/>
            <a:ext cx="7456200" cy="1015800"/>
          </a:xfrm>
          <a:prstGeom prst="rect">
            <a:avLst/>
          </a:prstGeom>
          <a:noFill/>
          <a:ln>
            <a:noFill/>
          </a:ln>
        </p:spPr>
        <p:txBody>
          <a:bodyPr spcFirstLastPara="1" wrap="square" lIns="0" tIns="45700" rIns="0" bIns="45700" anchor="t" anchorCtr="0">
            <a:noAutofit/>
          </a:bodyPr>
          <a:lstStyle/>
          <a:p>
            <a:pPr marL="0" marR="0" lvl="0" indent="0" algn="ctr"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Aplicaciones Web con Tecnología JEE</a:t>
            </a:r>
            <a:br>
              <a:rPr lang="en-US" sz="3000" b="1" i="0" u="none" strike="noStrike" cap="none">
                <a:solidFill>
                  <a:schemeClr val="dk1"/>
                </a:solidFill>
                <a:latin typeface="Arial"/>
                <a:ea typeface="Arial"/>
                <a:cs typeface="Arial"/>
                <a:sym typeface="Arial"/>
              </a:rPr>
            </a:br>
            <a:r>
              <a:rPr lang="en-US" sz="3000" b="1" i="0" u="none" strike="noStrike" cap="none">
                <a:solidFill>
                  <a:schemeClr val="dk1"/>
                </a:solidFill>
                <a:latin typeface="Arial"/>
                <a:ea typeface="Arial"/>
                <a:cs typeface="Arial"/>
                <a:sym typeface="Arial"/>
              </a:rPr>
              <a:t>Arquitectura de Capas</a:t>
            </a:r>
            <a:endParaRPr sz="3000" b="1" i="0" u="none" strike="noStrike" cap="none">
              <a:solidFill>
                <a:schemeClr val="dk1"/>
              </a:solidFill>
              <a:latin typeface="Arial"/>
              <a:ea typeface="Arial"/>
              <a:cs typeface="Arial"/>
              <a:sym typeface="Arial"/>
            </a:endParaRPr>
          </a:p>
        </p:txBody>
      </p:sp>
      <p:pic>
        <p:nvPicPr>
          <p:cNvPr id="673" name="Shape 673" descr="Image result for java n tier architecture"/>
          <p:cNvPicPr preferRelativeResize="0"/>
          <p:nvPr/>
        </p:nvPicPr>
        <p:blipFill rotWithShape="1">
          <a:blip r:embed="rId3">
            <a:alphaModFix/>
          </a:blip>
          <a:srcRect t="22095" r="12608"/>
          <a:stretch/>
        </p:blipFill>
        <p:spPr>
          <a:xfrm>
            <a:off x="1031846" y="1557586"/>
            <a:ext cx="7068546" cy="473085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Shape 689"/>
          <p:cNvSpPr txBox="1"/>
          <p:nvPr/>
        </p:nvSpPr>
        <p:spPr>
          <a:xfrm>
            <a:off x="101600" y="968946"/>
            <a:ext cx="8737600" cy="4530154"/>
          </a:xfrm>
          <a:prstGeom prst="rect">
            <a:avLst/>
          </a:prstGeom>
          <a:noFill/>
          <a:ln>
            <a:noFill/>
          </a:ln>
        </p:spPr>
        <p:txBody>
          <a:bodyPr spcFirstLastPara="1" wrap="square" lIns="91425" tIns="45700" rIns="91425" bIns="45700" anchor="t" anchorCtr="0">
            <a:noAutofit/>
          </a:bodyPr>
          <a:lstStyle/>
          <a:p>
            <a:pPr marL="342900" marR="0" lvl="0" indent="-317500" algn="l" rtl="0">
              <a:lnSpc>
                <a:spcPct val="150000"/>
              </a:lnSpc>
              <a:spcBef>
                <a:spcPts val="0"/>
              </a:spcBef>
              <a:spcAft>
                <a:spcPts val="0"/>
              </a:spcAft>
              <a:buClr>
                <a:schemeClr val="dk1"/>
              </a:buClr>
              <a:buSzPts val="1900"/>
              <a:buFont typeface="Arial"/>
              <a:buChar char="•"/>
            </a:pPr>
            <a:r>
              <a:rPr lang="en-US" sz="1900">
                <a:solidFill>
                  <a:schemeClr val="dk1"/>
                </a:solidFill>
                <a:latin typeface="Arial"/>
                <a:ea typeface="Arial"/>
                <a:cs typeface="Arial"/>
                <a:sym typeface="Arial"/>
              </a:rPr>
              <a:t>Un lenguaje del lado cliente es totalmente independiente del servidor, lo cual permite que la página pueda ser albergada en cualquier sitio.</a:t>
            </a:r>
            <a:endParaRPr sz="1900"/>
          </a:p>
          <a:p>
            <a:pPr marL="342900" marR="0" lvl="0" indent="-317500" algn="l" rtl="0">
              <a:lnSpc>
                <a:spcPct val="150000"/>
              </a:lnSpc>
              <a:spcBef>
                <a:spcPts val="600"/>
              </a:spcBef>
              <a:spcAft>
                <a:spcPts val="0"/>
              </a:spcAft>
              <a:buClr>
                <a:schemeClr val="dk1"/>
              </a:buClr>
              <a:buSzPts val="1900"/>
              <a:buFont typeface="Arial"/>
              <a:buChar char="•"/>
            </a:pPr>
            <a:r>
              <a:rPr lang="en-US" sz="1900">
                <a:solidFill>
                  <a:schemeClr val="dk1"/>
                </a:solidFill>
                <a:latin typeface="Arial"/>
                <a:ea typeface="Arial"/>
                <a:cs typeface="Arial"/>
                <a:sym typeface="Arial"/>
              </a:rPr>
              <a:t>Para que la pagina se pueda ver bien es necesario tener instalados los plug-in adecuados.</a:t>
            </a:r>
            <a:endParaRPr sz="1900"/>
          </a:p>
          <a:p>
            <a:pPr marL="342900" marR="0" lvl="0" indent="-317500" algn="l" rtl="0">
              <a:lnSpc>
                <a:spcPct val="150000"/>
              </a:lnSpc>
              <a:spcBef>
                <a:spcPts val="600"/>
              </a:spcBef>
              <a:spcAft>
                <a:spcPts val="0"/>
              </a:spcAft>
              <a:buClr>
                <a:schemeClr val="dk1"/>
              </a:buClr>
              <a:buSzPts val="1900"/>
              <a:buFont typeface="Arial"/>
              <a:buChar char="•"/>
            </a:pPr>
            <a:r>
              <a:rPr lang="en-US" sz="1900">
                <a:solidFill>
                  <a:schemeClr val="dk1"/>
                </a:solidFill>
                <a:latin typeface="Arial"/>
                <a:ea typeface="Arial"/>
                <a:cs typeface="Arial"/>
                <a:sym typeface="Arial"/>
              </a:rPr>
              <a:t>El navegador es una especie de aplicación capaz de interpretar las órdenes recibidas en forma de código HTML fundamentalmente y convertirlas en las páginas que son el resultado de dicha orden.</a:t>
            </a:r>
            <a:endParaRPr sz="1900"/>
          </a:p>
          <a:p>
            <a:pPr marL="342900" marR="0" lvl="0" indent="-317500" algn="l" rtl="0">
              <a:lnSpc>
                <a:spcPct val="150000"/>
              </a:lnSpc>
              <a:spcBef>
                <a:spcPts val="600"/>
              </a:spcBef>
              <a:spcAft>
                <a:spcPts val="0"/>
              </a:spcAft>
              <a:buClr>
                <a:schemeClr val="dk1"/>
              </a:buClr>
              <a:buSzPts val="1900"/>
              <a:buFont typeface="Arial"/>
              <a:buChar char="•"/>
            </a:pPr>
            <a:r>
              <a:rPr lang="en-US" sz="1900">
                <a:solidFill>
                  <a:schemeClr val="dk1"/>
                </a:solidFill>
                <a:latin typeface="Arial"/>
                <a:ea typeface="Arial"/>
                <a:cs typeface="Arial"/>
                <a:sym typeface="Arial"/>
              </a:rPr>
              <a:t>Los lenguajes de lado cliente (entre los cuales no sólo se encuentra el HTML sino también el Java y el JavaScript los cuales son simplemente incluidos en el código HTML) son aquellos que pueden ser directamente "digeridos" por el navegador y no necesitan un pre tratamiento.</a:t>
            </a:r>
            <a:endParaRPr sz="1900">
              <a:solidFill>
                <a:schemeClr val="dk1"/>
              </a:solidFill>
              <a:latin typeface="Arial"/>
              <a:ea typeface="Arial"/>
              <a:cs typeface="Arial"/>
              <a:sym typeface="Arial"/>
            </a:endParaRPr>
          </a:p>
        </p:txBody>
      </p:sp>
      <p:sp>
        <p:nvSpPr>
          <p:cNvPr id="690" name="Shape 690"/>
          <p:cNvSpPr txBox="1">
            <a:spLocks noGrp="1"/>
          </p:cNvSpPr>
          <p:nvPr>
            <p:ph type="title"/>
          </p:nvPr>
        </p:nvSpPr>
        <p:spPr>
          <a:xfrm>
            <a:off x="597446" y="267075"/>
            <a:ext cx="8001000" cy="553990"/>
          </a:xfrm>
          <a:prstGeom prst="rect">
            <a:avLst/>
          </a:prstGeom>
          <a:noFill/>
          <a:ln>
            <a:noFill/>
          </a:ln>
        </p:spPr>
        <p:txBody>
          <a:bodyPr spcFirstLastPara="1" wrap="square" lIns="0" tIns="45700" rIns="0" bIns="45700" anchor="t" anchorCtr="0">
            <a:noAutofit/>
          </a:bodyPr>
          <a:lstStyle/>
          <a:p>
            <a:pPr marL="0" marR="0" lvl="0" indent="0" algn="ctr"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Lenguajes del lado del cliente</a:t>
            </a:r>
            <a:endParaRPr sz="3000" b="1" i="0" u="none" strike="noStrike" cap="none">
              <a:solidFill>
                <a:schemeClr val="dk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Shape 696"/>
          <p:cNvSpPr txBox="1"/>
          <p:nvPr/>
        </p:nvSpPr>
        <p:spPr>
          <a:xfrm>
            <a:off x="101600" y="968946"/>
            <a:ext cx="8737600" cy="5431854"/>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chemeClr val="dk1"/>
              </a:buClr>
              <a:buSzPts val="2300"/>
              <a:buFont typeface="Arial"/>
              <a:buChar char="•"/>
            </a:pPr>
            <a:r>
              <a:rPr lang="en-US" sz="2000">
                <a:solidFill>
                  <a:schemeClr val="dk1"/>
                </a:solidFill>
                <a:latin typeface="Arial"/>
                <a:ea typeface="Arial"/>
                <a:cs typeface="Arial"/>
                <a:sym typeface="Arial"/>
              </a:rPr>
              <a:t>HTML indica al navegador d</a:t>
            </a:r>
            <a:r>
              <a:rPr lang="en-US" sz="2000">
                <a:solidFill>
                  <a:schemeClr val="dk1"/>
                </a:solidFill>
              </a:rPr>
              <a:t>ó</a:t>
            </a:r>
            <a:r>
              <a:rPr lang="en-US" sz="2000">
                <a:solidFill>
                  <a:schemeClr val="dk1"/>
                </a:solidFill>
                <a:latin typeface="Arial"/>
                <a:ea typeface="Arial"/>
                <a:cs typeface="Arial"/>
                <a:sym typeface="Arial"/>
              </a:rPr>
              <a:t>nde colocar cada texto, cada imagen o cada video y la forma que tendrán estos al ser colocados en la página. </a:t>
            </a:r>
            <a:endParaRPr/>
          </a:p>
          <a:p>
            <a:pPr marL="342900" marR="0" lvl="0" indent="-342900" algn="l" rtl="0">
              <a:lnSpc>
                <a:spcPct val="150000"/>
              </a:lnSpc>
              <a:spcBef>
                <a:spcPts val="600"/>
              </a:spcBef>
              <a:spcAft>
                <a:spcPts val="0"/>
              </a:spcAft>
              <a:buClr>
                <a:schemeClr val="dk1"/>
              </a:buClr>
              <a:buSzPts val="2300"/>
              <a:buFont typeface="Arial"/>
              <a:buChar char="•"/>
            </a:pPr>
            <a:r>
              <a:rPr lang="en-US" sz="2000">
                <a:solidFill>
                  <a:schemeClr val="dk1"/>
                </a:solidFill>
                <a:latin typeface="Arial"/>
                <a:ea typeface="Arial"/>
                <a:cs typeface="Arial"/>
                <a:sym typeface="Arial"/>
              </a:rPr>
              <a:t>Sirve para crear la estructura de la página</a:t>
            </a:r>
            <a:endParaRPr/>
          </a:p>
          <a:p>
            <a:pPr marL="342900" marR="0" lvl="0" indent="-342900" algn="l" rtl="0">
              <a:lnSpc>
                <a:spcPct val="150000"/>
              </a:lnSpc>
              <a:spcBef>
                <a:spcPts val="600"/>
              </a:spcBef>
              <a:spcAft>
                <a:spcPts val="0"/>
              </a:spcAft>
              <a:buClr>
                <a:schemeClr val="dk1"/>
              </a:buClr>
              <a:buSzPts val="2300"/>
              <a:buFont typeface="Arial"/>
              <a:buChar char="•"/>
            </a:pPr>
            <a:r>
              <a:rPr lang="en-US" sz="2000">
                <a:solidFill>
                  <a:schemeClr val="dk1"/>
                </a:solidFill>
                <a:latin typeface="Arial"/>
                <a:ea typeface="Arial"/>
                <a:cs typeface="Arial"/>
                <a:sym typeface="Arial"/>
              </a:rPr>
              <a:t>Este lenguaje consta de etiquetas que tienen esta forma &lt;div&gt; o &lt;P&gt;. Cada etiqueta significa una cosa.</a:t>
            </a:r>
            <a:endParaRPr sz="2000">
              <a:solidFill>
                <a:schemeClr val="dk1"/>
              </a:solidFill>
              <a:latin typeface="Arial"/>
              <a:ea typeface="Arial"/>
              <a:cs typeface="Arial"/>
              <a:sym typeface="Arial"/>
            </a:endParaRPr>
          </a:p>
        </p:txBody>
      </p:sp>
      <p:sp>
        <p:nvSpPr>
          <p:cNvPr id="697" name="Shape 697"/>
          <p:cNvSpPr txBox="1">
            <a:spLocks noGrp="1"/>
          </p:cNvSpPr>
          <p:nvPr>
            <p:ph type="title"/>
          </p:nvPr>
        </p:nvSpPr>
        <p:spPr>
          <a:xfrm>
            <a:off x="597446" y="267075"/>
            <a:ext cx="8001000" cy="553990"/>
          </a:xfrm>
          <a:prstGeom prst="rect">
            <a:avLst/>
          </a:prstGeom>
          <a:noFill/>
          <a:ln>
            <a:noFill/>
          </a:ln>
        </p:spPr>
        <p:txBody>
          <a:bodyPr spcFirstLastPara="1" wrap="square" lIns="0" tIns="45700" rIns="0" bIns="45700" anchor="t" anchorCtr="0">
            <a:noAutofit/>
          </a:bodyPr>
          <a:lstStyle/>
          <a:p>
            <a:pPr marL="0" marR="0" lvl="0" indent="0" algn="ctr"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HTML</a:t>
            </a:r>
            <a:endParaRPr sz="3000" b="1" i="0" u="none" strike="noStrike" cap="none">
              <a:solidFill>
                <a:schemeClr val="dk1"/>
              </a:solidFill>
              <a:latin typeface="Arial"/>
              <a:ea typeface="Arial"/>
              <a:cs typeface="Arial"/>
              <a:sym typeface="Arial"/>
            </a:endParaRPr>
          </a:p>
        </p:txBody>
      </p:sp>
      <p:sp>
        <p:nvSpPr>
          <p:cNvPr id="698" name="Shape 698"/>
          <p:cNvSpPr txBox="1"/>
          <p:nvPr/>
        </p:nvSpPr>
        <p:spPr>
          <a:xfrm>
            <a:off x="101600" y="4396418"/>
            <a:ext cx="8889454" cy="130588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chemeClr val="dk1"/>
              </a:buClr>
              <a:buSzPts val="2300"/>
              <a:buFont typeface="Arial"/>
              <a:buChar char="•"/>
            </a:pPr>
            <a:r>
              <a:rPr lang="en-US" sz="2000">
                <a:solidFill>
                  <a:schemeClr val="dk1"/>
                </a:solidFill>
                <a:latin typeface="Arial"/>
                <a:ea typeface="Arial"/>
                <a:cs typeface="Arial"/>
                <a:sym typeface="Arial"/>
              </a:rPr>
              <a:t>CSS, es una tecnología que nos permite dar diseño a los componentes de una  páginas web.</a:t>
            </a:r>
            <a:endParaRPr sz="2000">
              <a:solidFill>
                <a:schemeClr val="dk1"/>
              </a:solidFill>
              <a:latin typeface="Arial"/>
              <a:ea typeface="Arial"/>
              <a:cs typeface="Arial"/>
              <a:sym typeface="Arial"/>
            </a:endParaRPr>
          </a:p>
        </p:txBody>
      </p:sp>
      <p:sp>
        <p:nvSpPr>
          <p:cNvPr id="699" name="Shape 699"/>
          <p:cNvSpPr txBox="1"/>
          <p:nvPr/>
        </p:nvSpPr>
        <p:spPr>
          <a:xfrm>
            <a:off x="356692" y="3899275"/>
            <a:ext cx="8001000" cy="553990"/>
          </a:xfrm>
          <a:prstGeom prst="rect">
            <a:avLst/>
          </a:prstGeom>
          <a:noFill/>
          <a:ln>
            <a:noFill/>
          </a:ln>
        </p:spPr>
        <p:txBody>
          <a:bodyPr spcFirstLastPara="1" wrap="square" lIns="0" tIns="45700" rIns="0" bIns="45700" anchor="t" anchorCtr="0">
            <a:noAutofit/>
          </a:bodyPr>
          <a:lstStyle/>
          <a:p>
            <a:pPr marL="0" marR="0" lvl="0" indent="0" algn="ctr" rtl="0">
              <a:lnSpc>
                <a:spcPct val="100000"/>
              </a:lnSpc>
              <a:spcBef>
                <a:spcPts val="0"/>
              </a:spcBef>
              <a:spcAft>
                <a:spcPts val="0"/>
              </a:spcAft>
              <a:buClr>
                <a:schemeClr val="dk1"/>
              </a:buClr>
              <a:buSzPts val="3000"/>
              <a:buFont typeface="Arial"/>
              <a:buNone/>
            </a:pPr>
            <a:r>
              <a:rPr lang="en-US" sz="3000" b="1">
                <a:solidFill>
                  <a:schemeClr val="dk1"/>
                </a:solidFill>
                <a:latin typeface="Arial"/>
                <a:ea typeface="Arial"/>
                <a:cs typeface="Arial"/>
                <a:sym typeface="Arial"/>
              </a:rPr>
              <a:t>CSS</a:t>
            </a:r>
            <a:endParaRPr sz="3000" b="1">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Shape 705"/>
          <p:cNvSpPr txBox="1"/>
          <p:nvPr/>
        </p:nvSpPr>
        <p:spPr>
          <a:xfrm>
            <a:off x="101600" y="968946"/>
            <a:ext cx="8737600" cy="5431854"/>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chemeClr val="dk1"/>
              </a:buClr>
              <a:buSzPts val="2300"/>
              <a:buFont typeface="Arial"/>
              <a:buChar char="•"/>
            </a:pPr>
            <a:r>
              <a:rPr lang="en-US" sz="2000">
                <a:solidFill>
                  <a:schemeClr val="dk1"/>
                </a:solidFill>
                <a:latin typeface="Arial"/>
                <a:ea typeface="Arial"/>
                <a:cs typeface="Arial"/>
                <a:sym typeface="Arial"/>
              </a:rPr>
              <a:t>Javascript es un lenguaje de programación utilizado para crear programas encargados de realizar acciones dentro del ámbito de una página web. </a:t>
            </a:r>
            <a:endParaRPr/>
          </a:p>
          <a:p>
            <a:pPr marL="342900" marR="0" lvl="0" indent="-342900" algn="l" rtl="0">
              <a:lnSpc>
                <a:spcPct val="150000"/>
              </a:lnSpc>
              <a:spcBef>
                <a:spcPts val="600"/>
              </a:spcBef>
              <a:spcAft>
                <a:spcPts val="0"/>
              </a:spcAft>
              <a:buClr>
                <a:schemeClr val="dk1"/>
              </a:buClr>
              <a:buSzPts val="2300"/>
              <a:buFont typeface="Arial"/>
              <a:buChar char="•"/>
            </a:pPr>
            <a:r>
              <a:rPr lang="en-US" sz="2000">
                <a:solidFill>
                  <a:schemeClr val="dk1"/>
                </a:solidFill>
                <a:latin typeface="Arial"/>
                <a:ea typeface="Arial"/>
                <a:cs typeface="Arial"/>
                <a:sym typeface="Arial"/>
              </a:rPr>
              <a:t>Se trata de un lenguaje de programación del lado del cliente, porque es el navegador el que soporta la carga de procesamiento. </a:t>
            </a:r>
            <a:endParaRPr/>
          </a:p>
          <a:p>
            <a:pPr marL="342900" marR="0" lvl="0" indent="-342900" algn="l" rtl="0">
              <a:lnSpc>
                <a:spcPct val="150000"/>
              </a:lnSpc>
              <a:spcBef>
                <a:spcPts val="600"/>
              </a:spcBef>
              <a:spcAft>
                <a:spcPts val="0"/>
              </a:spcAft>
              <a:buClr>
                <a:schemeClr val="dk1"/>
              </a:buClr>
              <a:buSzPts val="2300"/>
              <a:buFont typeface="Arial"/>
              <a:buChar char="•"/>
            </a:pPr>
            <a:r>
              <a:rPr lang="en-US" sz="2000">
                <a:solidFill>
                  <a:schemeClr val="dk1"/>
                </a:solidFill>
                <a:latin typeface="Arial"/>
                <a:ea typeface="Arial"/>
                <a:cs typeface="Arial"/>
                <a:sym typeface="Arial"/>
              </a:rPr>
              <a:t>Hsata hace poco su uso se basaba en la creación de efectos especiales en las páginas y la definición de interactividades con el usuario.</a:t>
            </a:r>
            <a:endParaRPr/>
          </a:p>
          <a:p>
            <a:pPr marL="342900" marR="0" lvl="0" indent="-342900" algn="l" rtl="0">
              <a:lnSpc>
                <a:spcPct val="150000"/>
              </a:lnSpc>
              <a:spcBef>
                <a:spcPts val="600"/>
              </a:spcBef>
              <a:spcAft>
                <a:spcPts val="0"/>
              </a:spcAft>
              <a:buClr>
                <a:schemeClr val="dk1"/>
              </a:buClr>
              <a:buSzPts val="2300"/>
              <a:buFont typeface="Arial"/>
              <a:buChar char="•"/>
            </a:pPr>
            <a:r>
              <a:rPr lang="en-US" sz="2000">
                <a:solidFill>
                  <a:schemeClr val="dk1"/>
                </a:solidFill>
                <a:latin typeface="Arial"/>
                <a:ea typeface="Arial"/>
                <a:cs typeface="Arial"/>
                <a:sym typeface="Arial"/>
              </a:rPr>
              <a:t>Ahora permite crear aplicaciones completas en el lado del cliente como las Aplicaciones de página única (SPA).</a:t>
            </a:r>
            <a:endParaRPr sz="2000">
              <a:solidFill>
                <a:schemeClr val="dk1"/>
              </a:solidFill>
              <a:latin typeface="Arial"/>
              <a:ea typeface="Arial"/>
              <a:cs typeface="Arial"/>
              <a:sym typeface="Arial"/>
            </a:endParaRPr>
          </a:p>
        </p:txBody>
      </p:sp>
      <p:sp>
        <p:nvSpPr>
          <p:cNvPr id="706" name="Shape 706"/>
          <p:cNvSpPr txBox="1">
            <a:spLocks noGrp="1"/>
          </p:cNvSpPr>
          <p:nvPr>
            <p:ph type="title"/>
          </p:nvPr>
        </p:nvSpPr>
        <p:spPr>
          <a:xfrm>
            <a:off x="597446" y="267075"/>
            <a:ext cx="8001000" cy="553990"/>
          </a:xfrm>
          <a:prstGeom prst="rect">
            <a:avLst/>
          </a:prstGeom>
          <a:noFill/>
          <a:ln>
            <a:noFill/>
          </a:ln>
        </p:spPr>
        <p:txBody>
          <a:bodyPr spcFirstLastPara="1" wrap="square" lIns="0" tIns="45700" rIns="0" bIns="45700" anchor="t" anchorCtr="0">
            <a:noAutofit/>
          </a:bodyPr>
          <a:lstStyle/>
          <a:p>
            <a:pPr marL="0" marR="0" lvl="0" indent="0" algn="ctr"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Javascript</a:t>
            </a:r>
            <a:endParaRPr sz="3000" b="1" i="0" u="none" strike="noStrike" cap="none">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Shape 721"/>
          <p:cNvSpPr txBox="1"/>
          <p:nvPr/>
        </p:nvSpPr>
        <p:spPr>
          <a:xfrm>
            <a:off x="101600" y="968946"/>
            <a:ext cx="8737600" cy="5431854"/>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chemeClr val="dk1"/>
              </a:buClr>
              <a:buSzPts val="2300"/>
              <a:buFont typeface="Arial"/>
              <a:buChar char="•"/>
            </a:pPr>
            <a:r>
              <a:rPr lang="en-US" sz="2000">
                <a:solidFill>
                  <a:schemeClr val="dk1"/>
                </a:solidFill>
                <a:latin typeface="Arial"/>
                <a:ea typeface="Arial"/>
                <a:cs typeface="Arial"/>
                <a:sym typeface="Arial"/>
              </a:rPr>
              <a:t>Un lenguaje del lado del servidor es aquel que se ejecuta en el servidor web, justo antes de que se envíe la página a través de Internet al cliente.</a:t>
            </a:r>
            <a:endParaRPr sz="2000">
              <a:solidFill>
                <a:schemeClr val="dk1"/>
              </a:solidFill>
              <a:latin typeface="Arial"/>
              <a:ea typeface="Arial"/>
              <a:cs typeface="Arial"/>
              <a:sym typeface="Arial"/>
            </a:endParaRPr>
          </a:p>
          <a:p>
            <a:pPr marL="342900" marR="0" lvl="0" indent="-342900" algn="l" rtl="0">
              <a:lnSpc>
                <a:spcPct val="150000"/>
              </a:lnSpc>
              <a:spcBef>
                <a:spcPts val="600"/>
              </a:spcBef>
              <a:spcAft>
                <a:spcPts val="0"/>
              </a:spcAft>
              <a:buClr>
                <a:schemeClr val="dk1"/>
              </a:buClr>
              <a:buSzPts val="2300"/>
              <a:buFont typeface="Arial"/>
              <a:buChar char="•"/>
            </a:pPr>
            <a:r>
              <a:rPr lang="en-US" sz="2000">
                <a:solidFill>
                  <a:schemeClr val="dk1"/>
                </a:solidFill>
                <a:latin typeface="Arial"/>
                <a:ea typeface="Arial"/>
                <a:cs typeface="Arial"/>
                <a:sym typeface="Arial"/>
              </a:rPr>
              <a:t>Los componentes que se ejecutan en el servidor pueden realizar accesos a bases de datos, conexiones en red, y otras tareas para crear la página final que verá el cliente.</a:t>
            </a:r>
            <a:endParaRPr sz="2000">
              <a:solidFill>
                <a:schemeClr val="dk1"/>
              </a:solidFill>
              <a:latin typeface="Arial"/>
              <a:ea typeface="Arial"/>
              <a:cs typeface="Arial"/>
              <a:sym typeface="Arial"/>
            </a:endParaRPr>
          </a:p>
          <a:p>
            <a:pPr marL="342900" marR="0" lvl="0" indent="-342900" algn="l" rtl="0">
              <a:lnSpc>
                <a:spcPct val="150000"/>
              </a:lnSpc>
              <a:spcBef>
                <a:spcPts val="600"/>
              </a:spcBef>
              <a:spcAft>
                <a:spcPts val="0"/>
              </a:spcAft>
              <a:buClr>
                <a:schemeClr val="dk1"/>
              </a:buClr>
              <a:buSzPts val="2300"/>
              <a:buFont typeface="Arial"/>
              <a:buChar char="•"/>
            </a:pPr>
            <a:r>
              <a:rPr lang="en-US" sz="2000">
                <a:solidFill>
                  <a:schemeClr val="dk1"/>
                </a:solidFill>
                <a:latin typeface="Arial"/>
                <a:ea typeface="Arial"/>
                <a:cs typeface="Arial"/>
                <a:sym typeface="Arial"/>
              </a:rPr>
              <a:t>Son aquellos lenguajes que son reconocidos, ejecutados e interpretados por el propio servidor y que se envían al cliente en un formato comprensible para él.</a:t>
            </a:r>
            <a:endParaRPr/>
          </a:p>
        </p:txBody>
      </p:sp>
      <p:sp>
        <p:nvSpPr>
          <p:cNvPr id="722" name="Shape 722"/>
          <p:cNvSpPr txBox="1">
            <a:spLocks noGrp="1"/>
          </p:cNvSpPr>
          <p:nvPr>
            <p:ph type="title"/>
          </p:nvPr>
        </p:nvSpPr>
        <p:spPr>
          <a:xfrm>
            <a:off x="597446" y="267075"/>
            <a:ext cx="8001000" cy="553990"/>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Lenguajes del lado del servidor</a:t>
            </a:r>
            <a:endParaRPr sz="3000" b="1" i="0" u="none" strike="noStrike" cap="none">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Shape 728"/>
          <p:cNvSpPr txBox="1"/>
          <p:nvPr/>
        </p:nvSpPr>
        <p:spPr>
          <a:xfrm>
            <a:off x="0" y="1222946"/>
            <a:ext cx="8737600" cy="4961954"/>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chemeClr val="dk1"/>
              </a:buClr>
              <a:buSzPts val="2300"/>
              <a:buFont typeface="Arial"/>
              <a:buChar char="•"/>
            </a:pPr>
            <a:r>
              <a:rPr lang="en-US" sz="2000">
                <a:solidFill>
                  <a:schemeClr val="dk1"/>
                </a:solidFill>
                <a:latin typeface="Arial"/>
                <a:ea typeface="Arial"/>
                <a:cs typeface="Arial"/>
                <a:sym typeface="Arial"/>
              </a:rPr>
              <a:t>Es el sistema más antiguo que existe para la programación de las páginas dinámicas de servidor. </a:t>
            </a:r>
            <a:endParaRPr/>
          </a:p>
          <a:p>
            <a:pPr marL="342900" marR="0" lvl="0" indent="-342900" algn="l" rtl="0">
              <a:lnSpc>
                <a:spcPct val="150000"/>
              </a:lnSpc>
              <a:spcBef>
                <a:spcPts val="600"/>
              </a:spcBef>
              <a:spcAft>
                <a:spcPts val="0"/>
              </a:spcAft>
              <a:buClr>
                <a:schemeClr val="dk1"/>
              </a:buClr>
              <a:buSzPts val="2300"/>
              <a:buFont typeface="Arial"/>
              <a:buChar char="•"/>
            </a:pPr>
            <a:r>
              <a:rPr lang="en-US" sz="2000">
                <a:solidFill>
                  <a:schemeClr val="dk1"/>
                </a:solidFill>
                <a:latin typeface="Arial"/>
                <a:ea typeface="Arial"/>
                <a:cs typeface="Arial"/>
                <a:sym typeface="Arial"/>
              </a:rPr>
              <a:t>Actualmente se encuentra un poco desfasado por la dificultad con la que se desarrollan los programas y la pesada carga que supone para el servidor que los ejecuta. </a:t>
            </a:r>
            <a:endParaRPr/>
          </a:p>
          <a:p>
            <a:pPr marL="342900" marR="0" lvl="0" indent="-342900" algn="l" rtl="0">
              <a:lnSpc>
                <a:spcPct val="150000"/>
              </a:lnSpc>
              <a:spcBef>
                <a:spcPts val="600"/>
              </a:spcBef>
              <a:spcAft>
                <a:spcPts val="0"/>
              </a:spcAft>
              <a:buClr>
                <a:schemeClr val="dk1"/>
              </a:buClr>
              <a:buSzPts val="2300"/>
              <a:buFont typeface="Arial"/>
              <a:buChar char="•"/>
            </a:pPr>
            <a:r>
              <a:rPr lang="en-US" sz="2000">
                <a:solidFill>
                  <a:schemeClr val="dk1"/>
                </a:solidFill>
                <a:latin typeface="Arial"/>
                <a:ea typeface="Arial"/>
                <a:cs typeface="Arial"/>
                <a:sym typeface="Arial"/>
              </a:rPr>
              <a:t>Los CGI se escriben habitualmente en el lenguaje Perl, C, C++ o Visual Basic.</a:t>
            </a:r>
            <a:endParaRPr/>
          </a:p>
        </p:txBody>
      </p:sp>
      <p:sp>
        <p:nvSpPr>
          <p:cNvPr id="729" name="Shape 729"/>
          <p:cNvSpPr txBox="1">
            <a:spLocks noGrp="1"/>
          </p:cNvSpPr>
          <p:nvPr>
            <p:ph type="title"/>
          </p:nvPr>
        </p:nvSpPr>
        <p:spPr>
          <a:xfrm>
            <a:off x="597446" y="267075"/>
            <a:ext cx="8001000" cy="553990"/>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CGI (Common Gateway Interface)</a:t>
            </a:r>
            <a:endParaRPr sz="3000" b="1" i="0" u="none" strike="noStrike" cap="none">
              <a:solidFill>
                <a:schemeClr val="dk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Shape 735"/>
          <p:cNvSpPr txBox="1"/>
          <p:nvPr/>
        </p:nvSpPr>
        <p:spPr>
          <a:xfrm>
            <a:off x="0" y="1222946"/>
            <a:ext cx="8737600" cy="4961954"/>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chemeClr val="dk1"/>
              </a:buClr>
              <a:buSzPts val="2300"/>
              <a:buFont typeface="Arial"/>
              <a:buChar char="•"/>
            </a:pPr>
            <a:r>
              <a:rPr lang="en-US" sz="2000">
                <a:solidFill>
                  <a:schemeClr val="dk1"/>
                </a:solidFill>
                <a:latin typeface="Arial"/>
                <a:ea typeface="Arial"/>
                <a:cs typeface="Arial"/>
                <a:sym typeface="Arial"/>
              </a:rPr>
              <a:t>Perl es un lenguaje de programación interpretado. </a:t>
            </a:r>
            <a:endParaRPr/>
          </a:p>
          <a:p>
            <a:pPr marL="342900" marR="0" lvl="0" indent="-342900" algn="l" rtl="0">
              <a:lnSpc>
                <a:spcPct val="150000"/>
              </a:lnSpc>
              <a:spcBef>
                <a:spcPts val="600"/>
              </a:spcBef>
              <a:spcAft>
                <a:spcPts val="0"/>
              </a:spcAft>
              <a:buClr>
                <a:schemeClr val="dk1"/>
              </a:buClr>
              <a:buSzPts val="2300"/>
              <a:buFont typeface="Arial"/>
              <a:buChar char="•"/>
            </a:pPr>
            <a:r>
              <a:rPr lang="en-US" sz="2000">
                <a:solidFill>
                  <a:schemeClr val="dk1"/>
                </a:solidFill>
                <a:latin typeface="Arial"/>
                <a:ea typeface="Arial"/>
                <a:cs typeface="Arial"/>
                <a:sym typeface="Arial"/>
              </a:rPr>
              <a:t>Esto quiere decir que el código de los scripts en Perl no se compila sino que cada vez que se quiere ejecutar se lee el código y se pone en marcha interpretando lo que hay escrito.</a:t>
            </a:r>
            <a:endParaRPr/>
          </a:p>
        </p:txBody>
      </p:sp>
      <p:sp>
        <p:nvSpPr>
          <p:cNvPr id="736" name="Shape 736"/>
          <p:cNvSpPr txBox="1">
            <a:spLocks noGrp="1"/>
          </p:cNvSpPr>
          <p:nvPr>
            <p:ph type="title"/>
          </p:nvPr>
        </p:nvSpPr>
        <p:spPr>
          <a:xfrm>
            <a:off x="597446" y="267075"/>
            <a:ext cx="8001000" cy="553990"/>
          </a:xfrm>
          <a:prstGeom prst="rect">
            <a:avLst/>
          </a:prstGeom>
          <a:noFill/>
          <a:ln>
            <a:noFill/>
          </a:ln>
        </p:spPr>
        <p:txBody>
          <a:bodyPr spcFirstLastPara="1" wrap="square" lIns="0" tIns="45700" rIns="0" bIns="45700" anchor="t" anchorCtr="0">
            <a:noAutofit/>
          </a:bodyPr>
          <a:lstStyle/>
          <a:p>
            <a:pPr marL="0" marR="0" lvl="0" indent="0" algn="ctr"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Perl</a:t>
            </a:r>
            <a:endParaRPr sz="3000" b="1" i="0" u="none" strike="noStrike" cap="none">
              <a:solidFill>
                <a:schemeClr val="dk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Shape 742"/>
          <p:cNvSpPr txBox="1"/>
          <p:nvPr/>
        </p:nvSpPr>
        <p:spPr>
          <a:xfrm>
            <a:off x="0" y="1222946"/>
            <a:ext cx="8737600" cy="4961954"/>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chemeClr val="dk1"/>
              </a:buClr>
              <a:buSzPts val="2300"/>
              <a:buFont typeface="Arial"/>
              <a:buChar char="•"/>
            </a:pPr>
            <a:r>
              <a:rPr lang="en-US" sz="2000">
                <a:solidFill>
                  <a:schemeClr val="dk1"/>
                </a:solidFill>
                <a:latin typeface="Arial"/>
                <a:ea typeface="Arial"/>
                <a:cs typeface="Arial"/>
                <a:sym typeface="Arial"/>
              </a:rPr>
              <a:t>PHP es el acrónimo de Hipertext Preprocesor. </a:t>
            </a:r>
            <a:endParaRPr/>
          </a:p>
          <a:p>
            <a:pPr marL="342900" marR="0" lvl="0" indent="-342900" algn="l" rtl="0">
              <a:lnSpc>
                <a:spcPct val="150000"/>
              </a:lnSpc>
              <a:spcBef>
                <a:spcPts val="600"/>
              </a:spcBef>
              <a:spcAft>
                <a:spcPts val="0"/>
              </a:spcAft>
              <a:buClr>
                <a:schemeClr val="dk1"/>
              </a:buClr>
              <a:buSzPts val="2300"/>
              <a:buFont typeface="Arial"/>
              <a:buChar char="•"/>
            </a:pPr>
            <a:r>
              <a:rPr lang="en-US" sz="2000">
                <a:solidFill>
                  <a:schemeClr val="dk1"/>
                </a:solidFill>
                <a:latin typeface="Arial"/>
                <a:ea typeface="Arial"/>
                <a:cs typeface="Arial"/>
                <a:sym typeface="Arial"/>
              </a:rPr>
              <a:t>Es un lenguaje de programación del lado del servidor gratuito e independiente de plataforma, rápido, con una gran librería de funciones y mucha documentación. </a:t>
            </a:r>
            <a:endParaRPr/>
          </a:p>
        </p:txBody>
      </p:sp>
      <p:sp>
        <p:nvSpPr>
          <p:cNvPr id="743" name="Shape 743"/>
          <p:cNvSpPr txBox="1">
            <a:spLocks noGrp="1"/>
          </p:cNvSpPr>
          <p:nvPr>
            <p:ph type="title"/>
          </p:nvPr>
        </p:nvSpPr>
        <p:spPr>
          <a:xfrm>
            <a:off x="597446" y="267075"/>
            <a:ext cx="8001000" cy="553990"/>
          </a:xfrm>
          <a:prstGeom prst="rect">
            <a:avLst/>
          </a:prstGeom>
          <a:noFill/>
          <a:ln>
            <a:noFill/>
          </a:ln>
        </p:spPr>
        <p:txBody>
          <a:bodyPr spcFirstLastPara="1" wrap="square" lIns="0" tIns="45700" rIns="0" bIns="45700" anchor="t" anchorCtr="0">
            <a:noAutofit/>
          </a:bodyPr>
          <a:lstStyle/>
          <a:p>
            <a:pPr marL="0" marR="0" lvl="0" indent="0" algn="ctr"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PHP</a:t>
            </a:r>
            <a:endParaRPr sz="3000" b="1" i="0" u="none" strike="noStrike" cap="none">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xfrm>
            <a:off x="2263471" y="2690340"/>
            <a:ext cx="6478193" cy="1477319"/>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lt1"/>
              </a:buClr>
              <a:buSzPts val="3000"/>
              <a:buFont typeface="Arial"/>
              <a:buNone/>
            </a:pPr>
            <a:r>
              <a:rPr lang="en-US" sz="3000" b="1" i="0" u="none" strike="noStrike" cap="none">
                <a:solidFill>
                  <a:schemeClr val="lt1"/>
                </a:solidFill>
                <a:latin typeface="Arial"/>
                <a:ea typeface="Arial"/>
                <a:cs typeface="Arial"/>
                <a:sym typeface="Arial"/>
              </a:rPr>
              <a:t>Apertura - Las aplicaciones web y su importancia </a:t>
            </a:r>
            <a:br>
              <a:rPr lang="en-US" sz="3000" b="1" i="0" u="none" strike="noStrike" cap="none">
                <a:solidFill>
                  <a:schemeClr val="lt1"/>
                </a:solidFill>
                <a:latin typeface="Arial"/>
                <a:ea typeface="Arial"/>
                <a:cs typeface="Arial"/>
                <a:sym typeface="Arial"/>
              </a:rPr>
            </a:br>
            <a:r>
              <a:rPr lang="en-US" sz="3000" b="1" i="0" u="none" strike="noStrike" cap="none">
                <a:solidFill>
                  <a:schemeClr val="lt1"/>
                </a:solidFill>
                <a:latin typeface="Arial"/>
                <a:ea typeface="Arial"/>
                <a:cs typeface="Arial"/>
                <a:sym typeface="Arial"/>
              </a:rPr>
              <a:t>(30 minutos)</a:t>
            </a:r>
            <a:endParaRPr sz="3000" b="1" i="0" u="none" strike="noStrike" cap="none">
              <a:solidFill>
                <a:schemeClr val="lt1"/>
              </a:solidFill>
              <a:latin typeface="Arial"/>
              <a:ea typeface="Arial"/>
              <a:cs typeface="Arial"/>
              <a:sym typeface="Arial"/>
            </a:endParaRPr>
          </a:p>
        </p:txBody>
      </p:sp>
      <p:sp>
        <p:nvSpPr>
          <p:cNvPr id="522" name="Shape 522"/>
          <p:cNvSpPr/>
          <p:nvPr/>
        </p:nvSpPr>
        <p:spPr>
          <a:xfrm>
            <a:off x="237744" y="2359169"/>
            <a:ext cx="1810511" cy="179220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800" b="1">
                <a:solidFill>
                  <a:schemeClr val="dk1"/>
                </a:solidFill>
                <a:latin typeface="Arial"/>
                <a:ea typeface="Arial"/>
                <a:cs typeface="Arial"/>
                <a:sym typeface="Arial"/>
              </a:rPr>
              <a:t>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Shape 749"/>
          <p:cNvSpPr txBox="1"/>
          <p:nvPr/>
        </p:nvSpPr>
        <p:spPr>
          <a:xfrm>
            <a:off x="0" y="1222946"/>
            <a:ext cx="8737600" cy="4961954"/>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chemeClr val="dk1"/>
              </a:buClr>
              <a:buSzPts val="2300"/>
              <a:buFont typeface="Arial"/>
              <a:buChar char="•"/>
            </a:pPr>
            <a:r>
              <a:rPr lang="en-US" sz="2000">
                <a:solidFill>
                  <a:schemeClr val="dk1"/>
                </a:solidFill>
                <a:latin typeface="Arial"/>
                <a:ea typeface="Arial"/>
                <a:cs typeface="Arial"/>
                <a:sym typeface="Arial"/>
              </a:rPr>
              <a:t>ASP (Active Server Pages) es la tecnología desarrollada por Microsoft para la creación de páginas dinámicas del servidor. </a:t>
            </a:r>
            <a:endParaRPr/>
          </a:p>
          <a:p>
            <a:pPr marL="342900" marR="0" lvl="0" indent="-342900" algn="l" rtl="0">
              <a:lnSpc>
                <a:spcPct val="150000"/>
              </a:lnSpc>
              <a:spcBef>
                <a:spcPts val="600"/>
              </a:spcBef>
              <a:spcAft>
                <a:spcPts val="0"/>
              </a:spcAft>
              <a:buClr>
                <a:schemeClr val="dk1"/>
              </a:buClr>
              <a:buSzPts val="2300"/>
              <a:buFont typeface="Arial"/>
              <a:buChar char="•"/>
            </a:pPr>
            <a:r>
              <a:rPr lang="en-US" sz="2000">
                <a:solidFill>
                  <a:schemeClr val="dk1"/>
                </a:solidFill>
                <a:latin typeface="Arial"/>
                <a:ea typeface="Arial"/>
                <a:cs typeface="Arial"/>
                <a:sym typeface="Arial"/>
              </a:rPr>
              <a:t>ASP se escribe en la misma página web, utilizando el lenguaje Visual Basic Script o Jscript (Javascript de Microsoft). </a:t>
            </a:r>
            <a:endParaRPr/>
          </a:p>
        </p:txBody>
      </p:sp>
      <p:sp>
        <p:nvSpPr>
          <p:cNvPr id="750" name="Shape 750"/>
          <p:cNvSpPr txBox="1">
            <a:spLocks noGrp="1"/>
          </p:cNvSpPr>
          <p:nvPr>
            <p:ph type="title"/>
          </p:nvPr>
        </p:nvSpPr>
        <p:spPr>
          <a:xfrm>
            <a:off x="597446" y="267075"/>
            <a:ext cx="8001000" cy="553990"/>
          </a:xfrm>
          <a:prstGeom prst="rect">
            <a:avLst/>
          </a:prstGeom>
          <a:noFill/>
          <a:ln>
            <a:noFill/>
          </a:ln>
        </p:spPr>
        <p:txBody>
          <a:bodyPr spcFirstLastPara="1" wrap="square" lIns="0" tIns="45700" rIns="0" bIns="45700" anchor="t" anchorCtr="0">
            <a:noAutofit/>
          </a:bodyPr>
          <a:lstStyle/>
          <a:p>
            <a:pPr marL="0" marR="0" lvl="0" indent="0" algn="ctr"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ASP .Net</a:t>
            </a:r>
            <a:endParaRPr sz="3000" b="1" i="0" u="none" strike="noStrike" cap="none">
              <a:solidFill>
                <a:schemeClr val="dk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Shape 756"/>
          <p:cNvSpPr txBox="1"/>
          <p:nvPr/>
        </p:nvSpPr>
        <p:spPr>
          <a:xfrm>
            <a:off x="0" y="1222946"/>
            <a:ext cx="8737600" cy="4961954"/>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chemeClr val="dk1"/>
              </a:buClr>
              <a:buSzPts val="2300"/>
              <a:buFont typeface="Arial"/>
              <a:buChar char="•"/>
            </a:pPr>
            <a:r>
              <a:rPr lang="en-US" sz="2000">
                <a:solidFill>
                  <a:schemeClr val="dk1"/>
                </a:solidFill>
                <a:latin typeface="Arial"/>
                <a:ea typeface="Arial"/>
                <a:cs typeface="Arial"/>
                <a:sym typeface="Arial"/>
              </a:rPr>
              <a:t>Es una tecnología orientada a crear páginas web con programación en Java. </a:t>
            </a:r>
            <a:endParaRPr/>
          </a:p>
          <a:p>
            <a:pPr marL="342900" marR="0" lvl="0" indent="-196850" algn="l" rtl="0">
              <a:lnSpc>
                <a:spcPct val="150000"/>
              </a:lnSpc>
              <a:spcBef>
                <a:spcPts val="600"/>
              </a:spcBef>
              <a:spcAft>
                <a:spcPts val="0"/>
              </a:spcAft>
              <a:buClr>
                <a:schemeClr val="dk1"/>
              </a:buClr>
              <a:buSzPts val="2300"/>
              <a:buFont typeface="Arial"/>
              <a:buNone/>
            </a:pPr>
            <a:endParaRPr sz="2000">
              <a:solidFill>
                <a:schemeClr val="dk1"/>
              </a:solidFill>
              <a:latin typeface="Arial"/>
              <a:ea typeface="Arial"/>
              <a:cs typeface="Arial"/>
              <a:sym typeface="Arial"/>
            </a:endParaRPr>
          </a:p>
          <a:p>
            <a:pPr marL="342900" marR="0" lvl="0" indent="-342900" algn="l" rtl="0">
              <a:lnSpc>
                <a:spcPct val="150000"/>
              </a:lnSpc>
              <a:spcBef>
                <a:spcPts val="600"/>
              </a:spcBef>
              <a:spcAft>
                <a:spcPts val="0"/>
              </a:spcAft>
              <a:buClr>
                <a:schemeClr val="dk1"/>
              </a:buClr>
              <a:buSzPts val="2300"/>
              <a:buFont typeface="Arial"/>
              <a:buChar char="•"/>
            </a:pPr>
            <a:r>
              <a:rPr lang="en-US" sz="2000">
                <a:solidFill>
                  <a:schemeClr val="dk1"/>
                </a:solidFill>
                <a:latin typeface="Arial"/>
                <a:ea typeface="Arial"/>
                <a:cs typeface="Arial"/>
                <a:sym typeface="Arial"/>
              </a:rPr>
              <a:t>Con JSP se hacen aplicaciones web que se ejecutan en variados servidores web, de múltiples plataformas, ya que Java es en esencia un lenguaje multiplataforma. Por tanto, JSP se escriben con  editores HTML/XML habituales. </a:t>
            </a:r>
            <a:endParaRPr/>
          </a:p>
        </p:txBody>
      </p:sp>
      <p:sp>
        <p:nvSpPr>
          <p:cNvPr id="757" name="Shape 757"/>
          <p:cNvSpPr txBox="1">
            <a:spLocks noGrp="1"/>
          </p:cNvSpPr>
          <p:nvPr>
            <p:ph type="title"/>
          </p:nvPr>
        </p:nvSpPr>
        <p:spPr>
          <a:xfrm>
            <a:off x="597446" y="267075"/>
            <a:ext cx="8001000" cy="553990"/>
          </a:xfrm>
          <a:prstGeom prst="rect">
            <a:avLst/>
          </a:prstGeom>
          <a:noFill/>
          <a:ln>
            <a:noFill/>
          </a:ln>
        </p:spPr>
        <p:txBody>
          <a:bodyPr spcFirstLastPara="1" wrap="square" lIns="0" tIns="45700" rIns="0" bIns="45700" anchor="t" anchorCtr="0">
            <a:noAutofit/>
          </a:bodyPr>
          <a:lstStyle/>
          <a:p>
            <a:pPr marL="0" marR="0" lvl="0" indent="0" algn="ctr"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JSP y Servlets</a:t>
            </a:r>
            <a:endParaRPr sz="3000" b="1" i="0" u="none" strike="noStrike" cap="none">
              <a:solidFill>
                <a:schemeClr val="dk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Shape 763"/>
          <p:cNvSpPr txBox="1"/>
          <p:nvPr/>
        </p:nvSpPr>
        <p:spPr>
          <a:xfrm>
            <a:off x="0" y="1083246"/>
            <a:ext cx="8737600" cy="56604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300"/>
              <a:buFont typeface="Arial"/>
              <a:buNone/>
            </a:pPr>
            <a:r>
              <a:rPr lang="en-US" sz="1900" b="1">
                <a:solidFill>
                  <a:schemeClr val="dk1"/>
                </a:solidFill>
                <a:latin typeface="Arial"/>
                <a:ea typeface="Arial"/>
                <a:cs typeface="Arial"/>
                <a:sym typeface="Arial"/>
              </a:rPr>
              <a:t>Presentación</a:t>
            </a:r>
            <a:endParaRPr sz="1900"/>
          </a:p>
          <a:p>
            <a:pPr marL="342900" marR="0" lvl="0" indent="-317500" algn="l" rtl="0">
              <a:lnSpc>
                <a:spcPct val="100000"/>
              </a:lnSpc>
              <a:spcBef>
                <a:spcPts val="600"/>
              </a:spcBef>
              <a:spcAft>
                <a:spcPts val="0"/>
              </a:spcAft>
              <a:buClr>
                <a:schemeClr val="dk1"/>
              </a:buClr>
              <a:buSzPts val="1900"/>
              <a:buFont typeface="Arial"/>
              <a:buChar char="•"/>
            </a:pPr>
            <a:r>
              <a:rPr lang="en-US" sz="1900">
                <a:solidFill>
                  <a:schemeClr val="dk1"/>
                </a:solidFill>
                <a:latin typeface="Arial"/>
                <a:ea typeface="Arial"/>
                <a:cs typeface="Arial"/>
                <a:sym typeface="Arial"/>
              </a:rPr>
              <a:t>HTML, CSS, JS</a:t>
            </a:r>
            <a:endParaRPr sz="1900"/>
          </a:p>
          <a:p>
            <a:pPr marL="342900" marR="0" lvl="0" indent="-317500" algn="l" rtl="0">
              <a:lnSpc>
                <a:spcPct val="100000"/>
              </a:lnSpc>
              <a:spcBef>
                <a:spcPts val="600"/>
              </a:spcBef>
              <a:spcAft>
                <a:spcPts val="0"/>
              </a:spcAft>
              <a:buClr>
                <a:schemeClr val="dk1"/>
              </a:buClr>
              <a:buSzPts val="1900"/>
              <a:buFont typeface="Arial"/>
              <a:buChar char="•"/>
            </a:pPr>
            <a:r>
              <a:rPr lang="en-US" sz="1900">
                <a:solidFill>
                  <a:schemeClr val="dk1"/>
                </a:solidFill>
                <a:latin typeface="Arial"/>
                <a:ea typeface="Arial"/>
                <a:cs typeface="Arial"/>
                <a:sym typeface="Arial"/>
              </a:rPr>
              <a:t>Flash, Applets </a:t>
            </a:r>
            <a:endParaRPr sz="1900"/>
          </a:p>
          <a:p>
            <a:pPr marL="0" marR="0" lvl="0" indent="0" algn="l" rtl="0">
              <a:lnSpc>
                <a:spcPct val="100000"/>
              </a:lnSpc>
              <a:spcBef>
                <a:spcPts val="600"/>
              </a:spcBef>
              <a:spcAft>
                <a:spcPts val="0"/>
              </a:spcAft>
              <a:buClr>
                <a:schemeClr val="dk1"/>
              </a:buClr>
              <a:buSzPts val="2300"/>
              <a:buFont typeface="Arial"/>
              <a:buNone/>
            </a:pPr>
            <a:r>
              <a:rPr lang="en-US" sz="1900" b="1">
                <a:solidFill>
                  <a:schemeClr val="dk1"/>
                </a:solidFill>
                <a:latin typeface="Arial"/>
                <a:ea typeface="Arial"/>
                <a:cs typeface="Arial"/>
                <a:sym typeface="Arial"/>
              </a:rPr>
              <a:t>Negocio</a:t>
            </a:r>
            <a:endParaRPr sz="1900" b="1">
              <a:solidFill>
                <a:schemeClr val="dk1"/>
              </a:solidFill>
              <a:latin typeface="Arial"/>
              <a:ea typeface="Arial"/>
              <a:cs typeface="Arial"/>
              <a:sym typeface="Arial"/>
            </a:endParaRPr>
          </a:p>
          <a:p>
            <a:pPr marL="342900" marR="0" lvl="0" indent="-317500" algn="l" rtl="0">
              <a:lnSpc>
                <a:spcPct val="100000"/>
              </a:lnSpc>
              <a:spcBef>
                <a:spcPts val="600"/>
              </a:spcBef>
              <a:spcAft>
                <a:spcPts val="0"/>
              </a:spcAft>
              <a:buClr>
                <a:schemeClr val="dk1"/>
              </a:buClr>
              <a:buSzPts val="1900"/>
              <a:buFont typeface="Arial"/>
              <a:buChar char="•"/>
            </a:pPr>
            <a:r>
              <a:rPr lang="en-US" sz="1900">
                <a:solidFill>
                  <a:schemeClr val="dk1"/>
                </a:solidFill>
                <a:latin typeface="Arial"/>
                <a:ea typeface="Arial"/>
                <a:cs typeface="Arial"/>
                <a:sym typeface="Arial"/>
              </a:rPr>
              <a:t>Lenguajes de Componentes  (Servlets, JSP, Java Beans, EJBs, c#, vb, c++, j#)</a:t>
            </a:r>
            <a:endParaRPr sz="1900"/>
          </a:p>
          <a:p>
            <a:pPr marL="342900" marR="0" lvl="0" indent="-317500" algn="l" rtl="0">
              <a:lnSpc>
                <a:spcPct val="100000"/>
              </a:lnSpc>
              <a:spcBef>
                <a:spcPts val="600"/>
              </a:spcBef>
              <a:spcAft>
                <a:spcPts val="0"/>
              </a:spcAft>
              <a:buClr>
                <a:schemeClr val="dk1"/>
              </a:buClr>
              <a:buSzPts val="1900"/>
              <a:buFont typeface="Arial"/>
              <a:buChar char="•"/>
            </a:pPr>
            <a:r>
              <a:rPr lang="en-US" sz="1900">
                <a:solidFill>
                  <a:schemeClr val="dk1"/>
                </a:solidFill>
                <a:latin typeface="Arial"/>
                <a:ea typeface="Arial"/>
                <a:cs typeface="Arial"/>
                <a:sym typeface="Arial"/>
              </a:rPr>
              <a:t>Componentes Locales</a:t>
            </a:r>
            <a:endParaRPr sz="1900"/>
          </a:p>
          <a:p>
            <a:pPr marL="342900" marR="0" lvl="0" indent="-317500" algn="l" rtl="0">
              <a:lnSpc>
                <a:spcPct val="100000"/>
              </a:lnSpc>
              <a:spcBef>
                <a:spcPts val="600"/>
              </a:spcBef>
              <a:spcAft>
                <a:spcPts val="0"/>
              </a:spcAft>
              <a:buClr>
                <a:schemeClr val="dk1"/>
              </a:buClr>
              <a:buSzPts val="1900"/>
              <a:buFont typeface="Arial"/>
              <a:buChar char="•"/>
            </a:pPr>
            <a:r>
              <a:rPr lang="en-US" sz="1900">
                <a:solidFill>
                  <a:schemeClr val="dk1"/>
                </a:solidFill>
                <a:latin typeface="Arial"/>
                <a:ea typeface="Arial"/>
                <a:cs typeface="Arial"/>
                <a:sym typeface="Arial"/>
              </a:rPr>
              <a:t>Componentes Web (Servicios web)</a:t>
            </a:r>
            <a:endParaRPr sz="1900"/>
          </a:p>
          <a:p>
            <a:pPr marL="342900" marR="0" lvl="0" indent="-317500" algn="l" rtl="0">
              <a:lnSpc>
                <a:spcPct val="100000"/>
              </a:lnSpc>
              <a:spcBef>
                <a:spcPts val="600"/>
              </a:spcBef>
              <a:spcAft>
                <a:spcPts val="0"/>
              </a:spcAft>
              <a:buClr>
                <a:schemeClr val="dk1"/>
              </a:buClr>
              <a:buSzPts val="1900"/>
              <a:buFont typeface="Arial"/>
              <a:buChar char="•"/>
            </a:pPr>
            <a:r>
              <a:rPr lang="en-US" sz="1900">
                <a:solidFill>
                  <a:schemeClr val="dk1"/>
                </a:solidFill>
                <a:latin typeface="Arial"/>
                <a:ea typeface="Arial"/>
                <a:cs typeface="Arial"/>
                <a:sym typeface="Arial"/>
              </a:rPr>
              <a:t>Comunicación entre componentes utilizando el SOAP y XML</a:t>
            </a:r>
            <a:endParaRPr sz="1900"/>
          </a:p>
          <a:p>
            <a:pPr marL="0" marR="0" lvl="0" indent="0" algn="l" rtl="0">
              <a:lnSpc>
                <a:spcPct val="100000"/>
              </a:lnSpc>
              <a:spcBef>
                <a:spcPts val="600"/>
              </a:spcBef>
              <a:spcAft>
                <a:spcPts val="0"/>
              </a:spcAft>
              <a:buClr>
                <a:schemeClr val="dk1"/>
              </a:buClr>
              <a:buSzPts val="2300"/>
              <a:buFont typeface="Arial"/>
              <a:buNone/>
            </a:pPr>
            <a:r>
              <a:rPr lang="en-US" sz="1900" b="1">
                <a:solidFill>
                  <a:schemeClr val="dk1"/>
                </a:solidFill>
                <a:latin typeface="Arial"/>
                <a:ea typeface="Arial"/>
                <a:cs typeface="Arial"/>
                <a:sym typeface="Arial"/>
              </a:rPr>
              <a:t>Datos</a:t>
            </a:r>
            <a:endParaRPr sz="1900" b="1">
              <a:solidFill>
                <a:schemeClr val="dk1"/>
              </a:solidFill>
              <a:latin typeface="Arial"/>
              <a:ea typeface="Arial"/>
              <a:cs typeface="Arial"/>
              <a:sym typeface="Arial"/>
            </a:endParaRPr>
          </a:p>
          <a:p>
            <a:pPr marL="342900" marR="0" lvl="0" indent="-317500" algn="l" rtl="0">
              <a:lnSpc>
                <a:spcPct val="100000"/>
              </a:lnSpc>
              <a:spcBef>
                <a:spcPts val="600"/>
              </a:spcBef>
              <a:spcAft>
                <a:spcPts val="0"/>
              </a:spcAft>
              <a:buClr>
                <a:schemeClr val="dk1"/>
              </a:buClr>
              <a:buSzPts val="1900"/>
              <a:buFont typeface="Arial"/>
              <a:buChar char="•"/>
            </a:pPr>
            <a:r>
              <a:rPr lang="en-US" sz="1900">
                <a:solidFill>
                  <a:schemeClr val="dk1"/>
                </a:solidFill>
                <a:latin typeface="Arial"/>
                <a:ea typeface="Arial"/>
                <a:cs typeface="Arial"/>
                <a:sym typeface="Arial"/>
              </a:rPr>
              <a:t>ADO .NET</a:t>
            </a:r>
            <a:endParaRPr sz="1900"/>
          </a:p>
          <a:p>
            <a:pPr marL="342900" marR="0" lvl="0" indent="-317500" algn="l" rtl="0">
              <a:lnSpc>
                <a:spcPct val="100000"/>
              </a:lnSpc>
              <a:spcBef>
                <a:spcPts val="600"/>
              </a:spcBef>
              <a:spcAft>
                <a:spcPts val="0"/>
              </a:spcAft>
              <a:buClr>
                <a:schemeClr val="dk1"/>
              </a:buClr>
              <a:buSzPts val="1900"/>
              <a:buFont typeface="Arial"/>
              <a:buChar char="•"/>
            </a:pPr>
            <a:r>
              <a:rPr lang="en-US" sz="1900">
                <a:solidFill>
                  <a:schemeClr val="dk1"/>
                </a:solidFill>
                <a:latin typeface="Arial"/>
                <a:ea typeface="Arial"/>
                <a:cs typeface="Arial"/>
                <a:sym typeface="Arial"/>
              </a:rPr>
              <a:t>SQL SERVER 20000, Oracle, Postgres, Mysql</a:t>
            </a:r>
            <a:endParaRPr sz="1900">
              <a:solidFill>
                <a:schemeClr val="dk1"/>
              </a:solidFill>
              <a:latin typeface="Arial"/>
              <a:ea typeface="Arial"/>
              <a:cs typeface="Arial"/>
              <a:sym typeface="Arial"/>
            </a:endParaRPr>
          </a:p>
          <a:p>
            <a:pPr marL="342900" marR="0" lvl="0" indent="-317500" algn="l" rtl="0">
              <a:lnSpc>
                <a:spcPct val="100000"/>
              </a:lnSpc>
              <a:spcBef>
                <a:spcPts val="600"/>
              </a:spcBef>
              <a:spcAft>
                <a:spcPts val="0"/>
              </a:spcAft>
              <a:buClr>
                <a:schemeClr val="dk1"/>
              </a:buClr>
              <a:buSzPts val="1900"/>
              <a:buFont typeface="Arial"/>
              <a:buChar char="•"/>
            </a:pPr>
            <a:r>
              <a:rPr lang="en-US" sz="1900">
                <a:solidFill>
                  <a:schemeClr val="dk1"/>
                </a:solidFill>
                <a:latin typeface="Arial"/>
                <a:ea typeface="Arial"/>
                <a:cs typeface="Arial"/>
                <a:sym typeface="Arial"/>
              </a:rPr>
              <a:t>Procedimientos almacenados</a:t>
            </a:r>
            <a:endParaRPr sz="1900"/>
          </a:p>
          <a:p>
            <a:pPr marL="342900" marR="0" lvl="0" indent="-317500" algn="l" rtl="0">
              <a:lnSpc>
                <a:spcPct val="100000"/>
              </a:lnSpc>
              <a:spcBef>
                <a:spcPts val="600"/>
              </a:spcBef>
              <a:spcAft>
                <a:spcPts val="0"/>
              </a:spcAft>
              <a:buClr>
                <a:schemeClr val="dk1"/>
              </a:buClr>
              <a:buSzPts val="1900"/>
              <a:buFont typeface="Arial"/>
              <a:buChar char="•"/>
            </a:pPr>
            <a:r>
              <a:rPr lang="en-US" sz="1900">
                <a:solidFill>
                  <a:schemeClr val="dk1"/>
                </a:solidFill>
                <a:latin typeface="Arial"/>
                <a:ea typeface="Arial"/>
                <a:cs typeface="Arial"/>
                <a:sym typeface="Arial"/>
              </a:rPr>
              <a:t>Componentes (Java Beans, c#, vb, c++, j#)</a:t>
            </a:r>
            <a:endParaRPr sz="1900"/>
          </a:p>
          <a:p>
            <a:pPr marL="342900" marR="0" lvl="0" indent="-317500" algn="l" rtl="0">
              <a:lnSpc>
                <a:spcPct val="100000"/>
              </a:lnSpc>
              <a:spcBef>
                <a:spcPts val="600"/>
              </a:spcBef>
              <a:spcAft>
                <a:spcPts val="0"/>
              </a:spcAft>
              <a:buClr>
                <a:schemeClr val="dk1"/>
              </a:buClr>
              <a:buSzPts val="1900"/>
              <a:buFont typeface="Arial"/>
              <a:buChar char="•"/>
            </a:pPr>
            <a:r>
              <a:rPr lang="en-US" sz="1900">
                <a:solidFill>
                  <a:schemeClr val="dk1"/>
                </a:solidFill>
                <a:latin typeface="Arial"/>
                <a:ea typeface="Arial"/>
                <a:cs typeface="Arial"/>
                <a:sym typeface="Arial"/>
              </a:rPr>
              <a:t>XML</a:t>
            </a:r>
            <a:endParaRPr sz="1900"/>
          </a:p>
        </p:txBody>
      </p:sp>
      <p:sp>
        <p:nvSpPr>
          <p:cNvPr id="764" name="Shape 764"/>
          <p:cNvSpPr txBox="1">
            <a:spLocks noGrp="1"/>
          </p:cNvSpPr>
          <p:nvPr>
            <p:ph type="title"/>
          </p:nvPr>
        </p:nvSpPr>
        <p:spPr>
          <a:xfrm>
            <a:off x="597446" y="267075"/>
            <a:ext cx="8001000" cy="553990"/>
          </a:xfrm>
          <a:prstGeom prst="rect">
            <a:avLst/>
          </a:prstGeom>
          <a:noFill/>
          <a:ln>
            <a:noFill/>
          </a:ln>
        </p:spPr>
        <p:txBody>
          <a:bodyPr spcFirstLastPara="1" wrap="square" lIns="0" tIns="45700" rIns="0" bIns="45700" anchor="t" anchorCtr="0">
            <a:noAutofit/>
          </a:bodyPr>
          <a:lstStyle/>
          <a:p>
            <a:pPr marL="0" marR="0" lvl="0" indent="0" algn="ctr"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En resumen – Tecnologías por capa</a:t>
            </a:r>
            <a:endParaRPr sz="3000" b="1" i="0" u="none" strike="noStrike" cap="none">
              <a:solidFill>
                <a:schemeClr val="dk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Shape 771"/>
          <p:cNvSpPr txBox="1">
            <a:spLocks noGrp="1"/>
          </p:cNvSpPr>
          <p:nvPr>
            <p:ph type="title"/>
          </p:nvPr>
        </p:nvSpPr>
        <p:spPr>
          <a:xfrm>
            <a:off x="2263471" y="2690340"/>
            <a:ext cx="6478193" cy="1015655"/>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lt1"/>
              </a:buClr>
              <a:buSzPts val="3000"/>
              <a:buFont typeface="Arial"/>
              <a:buNone/>
            </a:pPr>
            <a:r>
              <a:rPr lang="en-US" sz="3000" b="1" i="0" u="none" strike="noStrike" cap="none">
                <a:solidFill>
                  <a:schemeClr val="lt1"/>
                </a:solidFill>
                <a:latin typeface="Arial"/>
                <a:ea typeface="Arial"/>
                <a:cs typeface="Arial"/>
                <a:sym typeface="Arial"/>
              </a:rPr>
              <a:t>Contenido – Protocolo HTTP</a:t>
            </a:r>
            <a:br>
              <a:rPr lang="en-US" sz="3000" b="1" i="0" u="none" strike="noStrike" cap="none">
                <a:solidFill>
                  <a:schemeClr val="lt1"/>
                </a:solidFill>
                <a:latin typeface="Arial"/>
                <a:ea typeface="Arial"/>
                <a:cs typeface="Arial"/>
                <a:sym typeface="Arial"/>
              </a:rPr>
            </a:br>
            <a:r>
              <a:rPr lang="en-US" sz="3000" b="1" i="0" u="none" strike="noStrike" cap="none">
                <a:solidFill>
                  <a:schemeClr val="lt1"/>
                </a:solidFill>
                <a:latin typeface="Arial"/>
                <a:ea typeface="Arial"/>
                <a:cs typeface="Arial"/>
                <a:sym typeface="Arial"/>
              </a:rPr>
              <a:t>(1 </a:t>
            </a:r>
            <a:r>
              <a:rPr lang="en-US"/>
              <a:t>h</a:t>
            </a:r>
            <a:r>
              <a:rPr lang="en-US" sz="3000" b="1" i="0" u="none" strike="noStrike" cap="none">
                <a:solidFill>
                  <a:schemeClr val="lt1"/>
                </a:solidFill>
                <a:latin typeface="Arial"/>
                <a:ea typeface="Arial"/>
                <a:cs typeface="Arial"/>
                <a:sym typeface="Arial"/>
              </a:rPr>
              <a:t>ora 45 </a:t>
            </a:r>
            <a:r>
              <a:rPr lang="en-US"/>
              <a:t>m</a:t>
            </a:r>
            <a:r>
              <a:rPr lang="en-US" sz="3000" b="1" i="0" u="none" strike="noStrike" cap="none">
                <a:solidFill>
                  <a:schemeClr val="lt1"/>
                </a:solidFill>
                <a:latin typeface="Arial"/>
                <a:ea typeface="Arial"/>
                <a:cs typeface="Arial"/>
                <a:sym typeface="Arial"/>
              </a:rPr>
              <a:t>inutos)</a:t>
            </a:r>
            <a:endParaRPr sz="3000" b="1" i="0" u="none" strike="noStrike" cap="none">
              <a:solidFill>
                <a:schemeClr val="lt1"/>
              </a:solidFill>
              <a:latin typeface="Arial"/>
              <a:ea typeface="Arial"/>
              <a:cs typeface="Arial"/>
              <a:sym typeface="Arial"/>
            </a:endParaRPr>
          </a:p>
        </p:txBody>
      </p:sp>
      <p:sp>
        <p:nvSpPr>
          <p:cNvPr id="772" name="Shape 772"/>
          <p:cNvSpPr/>
          <p:nvPr/>
        </p:nvSpPr>
        <p:spPr>
          <a:xfrm>
            <a:off x="237744" y="2359169"/>
            <a:ext cx="1810511" cy="179220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800" b="1">
                <a:solidFill>
                  <a:schemeClr val="dk1"/>
                </a:solidFill>
                <a:latin typeface="Arial"/>
                <a:ea typeface="Arial"/>
                <a:cs typeface="Arial"/>
                <a:sym typeface="Arial"/>
              </a:rPr>
              <a:t>3</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Shape 779"/>
          <p:cNvSpPr txBox="1"/>
          <p:nvPr/>
        </p:nvSpPr>
        <p:spPr>
          <a:xfrm>
            <a:off x="0" y="1222946"/>
            <a:ext cx="8737600" cy="4961954"/>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chemeClr val="dk1"/>
              </a:buClr>
              <a:buSzPts val="2300"/>
              <a:buFont typeface="Arial"/>
              <a:buChar char="•"/>
            </a:pPr>
            <a:r>
              <a:rPr lang="en-US" sz="2000" dirty="0" err="1">
                <a:solidFill>
                  <a:schemeClr val="dk1"/>
                </a:solidFill>
                <a:latin typeface="Arial"/>
                <a:ea typeface="Arial"/>
                <a:cs typeface="Arial"/>
                <a:sym typeface="Arial"/>
              </a:rPr>
              <a:t>Es</a:t>
            </a:r>
            <a:r>
              <a:rPr lang="en-US" sz="2000" dirty="0">
                <a:solidFill>
                  <a:schemeClr val="dk1"/>
                </a:solidFill>
                <a:latin typeface="Arial"/>
                <a:ea typeface="Arial"/>
                <a:cs typeface="Arial"/>
                <a:sym typeface="Arial"/>
              </a:rPr>
              <a:t> un conjunto de </a:t>
            </a:r>
            <a:r>
              <a:rPr lang="en-US" sz="2000" dirty="0" err="1">
                <a:solidFill>
                  <a:schemeClr val="dk1"/>
                </a:solidFill>
                <a:latin typeface="Arial"/>
                <a:ea typeface="Arial"/>
                <a:cs typeface="Arial"/>
                <a:sym typeface="Arial"/>
              </a:rPr>
              <a:t>reglas</a:t>
            </a:r>
            <a:r>
              <a:rPr lang="en-US" sz="2000" dirty="0">
                <a:solidFill>
                  <a:schemeClr val="dk1"/>
                </a:solidFill>
                <a:latin typeface="Arial"/>
                <a:ea typeface="Arial"/>
                <a:cs typeface="Arial"/>
                <a:sym typeface="Arial"/>
              </a:rPr>
              <a:t> que </a:t>
            </a:r>
            <a:r>
              <a:rPr lang="en-US" sz="2000" dirty="0" err="1">
                <a:solidFill>
                  <a:schemeClr val="dk1"/>
                </a:solidFill>
                <a:latin typeface="Arial"/>
                <a:ea typeface="Arial"/>
                <a:cs typeface="Arial"/>
                <a:sym typeface="Arial"/>
              </a:rPr>
              <a:t>rigen</a:t>
            </a:r>
            <a:r>
              <a:rPr lang="en-US" sz="2000" dirty="0">
                <a:solidFill>
                  <a:schemeClr val="dk1"/>
                </a:solidFill>
                <a:latin typeface="Arial"/>
                <a:ea typeface="Arial"/>
                <a:cs typeface="Arial"/>
                <a:sym typeface="Arial"/>
              </a:rPr>
              <a:t> la </a:t>
            </a:r>
            <a:r>
              <a:rPr lang="en-US" sz="2000" dirty="0" err="1">
                <a:solidFill>
                  <a:schemeClr val="dk1"/>
                </a:solidFill>
                <a:latin typeface="Arial"/>
                <a:ea typeface="Arial"/>
                <a:cs typeface="Arial"/>
                <a:sym typeface="Arial"/>
              </a:rPr>
              <a:t>transferencia</a:t>
            </a:r>
            <a:r>
              <a:rPr lang="en-US" sz="2000" dirty="0">
                <a:solidFill>
                  <a:schemeClr val="dk1"/>
                </a:solidFill>
                <a:latin typeface="Arial"/>
                <a:ea typeface="Arial"/>
                <a:cs typeface="Arial"/>
                <a:sym typeface="Arial"/>
              </a:rPr>
              <a:t> de </a:t>
            </a:r>
            <a:r>
              <a:rPr lang="en-US" sz="2000" dirty="0" err="1">
                <a:solidFill>
                  <a:schemeClr val="dk1"/>
                </a:solidFill>
                <a:latin typeface="Arial"/>
                <a:ea typeface="Arial"/>
                <a:cs typeface="Arial"/>
                <a:sym typeface="Arial"/>
              </a:rPr>
              <a:t>datos</a:t>
            </a:r>
            <a:r>
              <a:rPr lang="en-US" sz="2000" dirty="0">
                <a:solidFill>
                  <a:schemeClr val="dk1"/>
                </a:solidFill>
                <a:latin typeface="Arial"/>
                <a:ea typeface="Arial"/>
                <a:cs typeface="Arial"/>
                <a:sym typeface="Arial"/>
              </a:rPr>
              <a:t> </a:t>
            </a:r>
            <a:r>
              <a:rPr lang="en-US" sz="2000" dirty="0" err="1">
                <a:solidFill>
                  <a:schemeClr val="dk1"/>
                </a:solidFill>
                <a:latin typeface="Arial"/>
                <a:ea typeface="Arial"/>
                <a:cs typeface="Arial"/>
                <a:sym typeface="Arial"/>
              </a:rPr>
              <a:t>en</a:t>
            </a:r>
            <a:r>
              <a:rPr lang="en-US" sz="2000" dirty="0">
                <a:solidFill>
                  <a:schemeClr val="dk1"/>
                </a:solidFill>
                <a:latin typeface="Arial"/>
                <a:ea typeface="Arial"/>
                <a:cs typeface="Arial"/>
                <a:sym typeface="Arial"/>
              </a:rPr>
              <a:t> </a:t>
            </a:r>
            <a:r>
              <a:rPr lang="en-US" sz="2000" dirty="0" err="1">
                <a:solidFill>
                  <a:schemeClr val="dk1"/>
                </a:solidFill>
                <a:latin typeface="Arial"/>
                <a:ea typeface="Arial"/>
                <a:cs typeface="Arial"/>
                <a:sym typeface="Arial"/>
              </a:rPr>
              <a:t>una</a:t>
            </a:r>
            <a:r>
              <a:rPr lang="en-US" sz="2000" dirty="0">
                <a:solidFill>
                  <a:schemeClr val="dk1"/>
                </a:solidFill>
                <a:latin typeface="Arial"/>
                <a:ea typeface="Arial"/>
                <a:cs typeface="Arial"/>
                <a:sym typeface="Arial"/>
              </a:rPr>
              <a:t> </a:t>
            </a:r>
            <a:r>
              <a:rPr lang="en-US" sz="2000" dirty="0" err="1">
                <a:solidFill>
                  <a:schemeClr val="dk1"/>
                </a:solidFill>
                <a:latin typeface="Arial"/>
                <a:ea typeface="Arial"/>
                <a:cs typeface="Arial"/>
                <a:sym typeface="Arial"/>
              </a:rPr>
              <a:t>comunicación</a:t>
            </a:r>
            <a:r>
              <a:rPr lang="en-US" sz="2000" dirty="0">
                <a:solidFill>
                  <a:schemeClr val="dk1"/>
                </a:solidFill>
                <a:latin typeface="Arial"/>
                <a:ea typeface="Arial"/>
                <a:cs typeface="Arial"/>
                <a:sym typeface="Arial"/>
              </a:rPr>
              <a:t> Web.</a:t>
            </a:r>
            <a:endParaRPr dirty="0"/>
          </a:p>
          <a:p>
            <a:pPr marL="342900" marR="0" lvl="0" indent="-342900" algn="l" rtl="0">
              <a:lnSpc>
                <a:spcPct val="150000"/>
              </a:lnSpc>
              <a:spcBef>
                <a:spcPts val="600"/>
              </a:spcBef>
              <a:spcAft>
                <a:spcPts val="0"/>
              </a:spcAft>
              <a:buClr>
                <a:schemeClr val="dk1"/>
              </a:buClr>
              <a:buSzPts val="2300"/>
              <a:buFont typeface="Arial"/>
              <a:buChar char="•"/>
            </a:pPr>
            <a:r>
              <a:rPr lang="en-US" sz="2000" dirty="0">
                <a:solidFill>
                  <a:schemeClr val="dk1"/>
                </a:solidFill>
                <a:latin typeface="Arial"/>
                <a:ea typeface="Arial"/>
                <a:cs typeface="Arial"/>
                <a:sym typeface="Arial"/>
              </a:rPr>
              <a:t>El </a:t>
            </a:r>
            <a:r>
              <a:rPr lang="en-US" sz="2000" dirty="0" err="1">
                <a:solidFill>
                  <a:schemeClr val="dk1"/>
                </a:solidFill>
                <a:latin typeface="Arial"/>
                <a:ea typeface="Arial"/>
                <a:cs typeface="Arial"/>
                <a:sym typeface="Arial"/>
              </a:rPr>
              <a:t>protocolo</a:t>
            </a:r>
            <a:r>
              <a:rPr lang="en-US" sz="2000" dirty="0">
                <a:solidFill>
                  <a:schemeClr val="dk1"/>
                </a:solidFill>
                <a:latin typeface="Arial"/>
                <a:ea typeface="Arial"/>
                <a:cs typeface="Arial"/>
                <a:sym typeface="Arial"/>
              </a:rPr>
              <a:t> </a:t>
            </a:r>
            <a:r>
              <a:rPr lang="en-US" sz="2000" dirty="0" err="1">
                <a:solidFill>
                  <a:schemeClr val="dk1"/>
                </a:solidFill>
                <a:latin typeface="Arial"/>
                <a:ea typeface="Arial"/>
                <a:cs typeface="Arial"/>
                <a:sym typeface="Arial"/>
              </a:rPr>
              <a:t>más</a:t>
            </a:r>
            <a:r>
              <a:rPr lang="en-US" sz="2000" dirty="0">
                <a:solidFill>
                  <a:schemeClr val="dk1"/>
                </a:solidFill>
                <a:latin typeface="Arial"/>
                <a:ea typeface="Arial"/>
                <a:cs typeface="Arial"/>
                <a:sym typeface="Arial"/>
              </a:rPr>
              <a:t> </a:t>
            </a:r>
            <a:r>
              <a:rPr lang="en-US" sz="2000" dirty="0" err="1">
                <a:solidFill>
                  <a:schemeClr val="dk1"/>
                </a:solidFill>
                <a:latin typeface="Arial"/>
                <a:ea typeface="Arial"/>
                <a:cs typeface="Arial"/>
                <a:sym typeface="Arial"/>
              </a:rPr>
              <a:t>usado</a:t>
            </a:r>
            <a:r>
              <a:rPr lang="en-US" sz="2000" dirty="0">
                <a:solidFill>
                  <a:schemeClr val="dk1"/>
                </a:solidFill>
                <a:latin typeface="Arial"/>
                <a:ea typeface="Arial"/>
                <a:cs typeface="Arial"/>
                <a:sym typeface="Arial"/>
              </a:rPr>
              <a:t> de Internet.</a:t>
            </a:r>
            <a:endParaRPr sz="2000" dirty="0">
              <a:solidFill>
                <a:schemeClr val="dk1"/>
              </a:solidFill>
              <a:latin typeface="Arial"/>
              <a:ea typeface="Arial"/>
              <a:cs typeface="Arial"/>
              <a:sym typeface="Arial"/>
            </a:endParaRPr>
          </a:p>
          <a:p>
            <a:pPr marL="0" marR="0" lvl="0" indent="0" algn="l" rtl="0">
              <a:lnSpc>
                <a:spcPct val="150000"/>
              </a:lnSpc>
              <a:spcBef>
                <a:spcPts val="600"/>
              </a:spcBef>
              <a:spcAft>
                <a:spcPts val="0"/>
              </a:spcAft>
              <a:buClr>
                <a:schemeClr val="dk1"/>
              </a:buClr>
              <a:buSzPts val="2300"/>
              <a:buFont typeface="Arial"/>
              <a:buNone/>
            </a:pPr>
            <a:r>
              <a:rPr lang="en-US" sz="2000" dirty="0">
                <a:solidFill>
                  <a:schemeClr val="dk1"/>
                </a:solidFill>
                <a:latin typeface="Arial"/>
                <a:ea typeface="Arial"/>
                <a:cs typeface="Arial"/>
                <a:sym typeface="Arial"/>
              </a:rPr>
              <a:t>Su </a:t>
            </a:r>
            <a:r>
              <a:rPr lang="en-US" sz="2000" dirty="0" err="1">
                <a:solidFill>
                  <a:schemeClr val="dk1"/>
                </a:solidFill>
                <a:latin typeface="Arial"/>
                <a:ea typeface="Arial"/>
                <a:cs typeface="Arial"/>
                <a:sym typeface="Arial"/>
              </a:rPr>
              <a:t>propósito</a:t>
            </a:r>
            <a:r>
              <a:rPr lang="en-US" sz="2000" dirty="0">
                <a:solidFill>
                  <a:schemeClr val="dk1"/>
                </a:solidFill>
                <a:latin typeface="Arial"/>
                <a:ea typeface="Arial"/>
                <a:cs typeface="Arial"/>
                <a:sym typeface="Arial"/>
              </a:rPr>
              <a:t>:</a:t>
            </a:r>
            <a:endParaRPr dirty="0"/>
          </a:p>
          <a:p>
            <a:pPr marL="342900" marR="0" lvl="0" indent="-342900" algn="l" rtl="0">
              <a:lnSpc>
                <a:spcPct val="150000"/>
              </a:lnSpc>
              <a:spcBef>
                <a:spcPts val="600"/>
              </a:spcBef>
              <a:spcAft>
                <a:spcPts val="0"/>
              </a:spcAft>
              <a:buClr>
                <a:schemeClr val="dk1"/>
              </a:buClr>
              <a:buSzPts val="2300"/>
              <a:buFont typeface="Arial"/>
              <a:buChar char="•"/>
            </a:pPr>
            <a:r>
              <a:rPr lang="en-US" sz="2000" dirty="0" err="1">
                <a:solidFill>
                  <a:schemeClr val="dk1"/>
                </a:solidFill>
                <a:latin typeface="Arial"/>
                <a:ea typeface="Arial"/>
                <a:cs typeface="Arial"/>
                <a:sym typeface="Arial"/>
              </a:rPr>
              <a:t>Transferencia</a:t>
            </a:r>
            <a:r>
              <a:rPr lang="en-US" sz="2000" dirty="0">
                <a:solidFill>
                  <a:schemeClr val="dk1"/>
                </a:solidFill>
                <a:latin typeface="Arial"/>
                <a:ea typeface="Arial"/>
                <a:cs typeface="Arial"/>
                <a:sym typeface="Arial"/>
              </a:rPr>
              <a:t> de </a:t>
            </a:r>
            <a:r>
              <a:rPr lang="en-US" sz="2000" dirty="0" err="1">
                <a:solidFill>
                  <a:schemeClr val="dk1"/>
                </a:solidFill>
                <a:latin typeface="Arial"/>
                <a:ea typeface="Arial"/>
                <a:cs typeface="Arial"/>
                <a:sym typeface="Arial"/>
              </a:rPr>
              <a:t>archivos</a:t>
            </a:r>
            <a:r>
              <a:rPr lang="en-US" sz="2000" dirty="0">
                <a:solidFill>
                  <a:schemeClr val="dk1"/>
                </a:solidFill>
                <a:latin typeface="Arial"/>
                <a:ea typeface="Arial"/>
                <a:cs typeface="Arial"/>
                <a:sym typeface="Arial"/>
              </a:rPr>
              <a:t> entre un </a:t>
            </a:r>
            <a:r>
              <a:rPr lang="en-US" sz="2000" dirty="0" err="1">
                <a:solidFill>
                  <a:schemeClr val="dk1"/>
                </a:solidFill>
                <a:latin typeface="Arial"/>
                <a:ea typeface="Arial"/>
                <a:cs typeface="Arial"/>
                <a:sym typeface="Arial"/>
              </a:rPr>
              <a:t>cliente</a:t>
            </a:r>
            <a:r>
              <a:rPr lang="en-US" sz="2000" dirty="0">
                <a:solidFill>
                  <a:schemeClr val="dk1"/>
                </a:solidFill>
                <a:latin typeface="Arial"/>
                <a:ea typeface="Arial"/>
                <a:cs typeface="Arial"/>
                <a:sym typeface="Arial"/>
              </a:rPr>
              <a:t> (el </a:t>
            </a:r>
            <a:r>
              <a:rPr lang="en-US" sz="2000" dirty="0" err="1">
                <a:solidFill>
                  <a:schemeClr val="dk1"/>
                </a:solidFill>
                <a:latin typeface="Arial"/>
                <a:ea typeface="Arial"/>
                <a:cs typeface="Arial"/>
                <a:sym typeface="Arial"/>
              </a:rPr>
              <a:t>navegador</a:t>
            </a:r>
            <a:r>
              <a:rPr lang="en-US" sz="2000" dirty="0">
                <a:solidFill>
                  <a:schemeClr val="dk1"/>
                </a:solidFill>
                <a:latin typeface="Arial"/>
                <a:ea typeface="Arial"/>
                <a:cs typeface="Arial"/>
                <a:sym typeface="Arial"/>
              </a:rPr>
              <a:t>) y un </a:t>
            </a:r>
            <a:r>
              <a:rPr lang="en-US" sz="2000" dirty="0" err="1">
                <a:solidFill>
                  <a:schemeClr val="dk1"/>
                </a:solidFill>
                <a:latin typeface="Arial"/>
                <a:ea typeface="Arial"/>
                <a:cs typeface="Arial"/>
                <a:sym typeface="Arial"/>
              </a:rPr>
              <a:t>servidor</a:t>
            </a:r>
            <a:r>
              <a:rPr lang="en-US" sz="2000" dirty="0">
                <a:solidFill>
                  <a:schemeClr val="dk1"/>
                </a:solidFill>
                <a:latin typeface="Arial"/>
                <a:ea typeface="Arial"/>
                <a:cs typeface="Arial"/>
                <a:sym typeface="Arial"/>
              </a:rPr>
              <a:t> web.</a:t>
            </a:r>
            <a:endParaRPr dirty="0"/>
          </a:p>
          <a:p>
            <a:pPr marL="342900" marR="0" lvl="0" indent="-342900" algn="l" rtl="0">
              <a:lnSpc>
                <a:spcPct val="150000"/>
              </a:lnSpc>
              <a:spcBef>
                <a:spcPts val="600"/>
              </a:spcBef>
              <a:spcAft>
                <a:spcPts val="0"/>
              </a:spcAft>
              <a:buClr>
                <a:schemeClr val="dk1"/>
              </a:buClr>
              <a:buSzPts val="2300"/>
              <a:buFont typeface="Arial"/>
              <a:buChar char="•"/>
            </a:pPr>
            <a:r>
              <a:rPr lang="en-US" sz="2000" dirty="0">
                <a:solidFill>
                  <a:schemeClr val="dk1"/>
                </a:solidFill>
                <a:latin typeface="Arial"/>
                <a:ea typeface="Arial"/>
                <a:cs typeface="Arial"/>
                <a:sym typeface="Arial"/>
              </a:rPr>
              <a:t>Se </a:t>
            </a:r>
            <a:r>
              <a:rPr lang="en-US" sz="2000" dirty="0" err="1">
                <a:solidFill>
                  <a:schemeClr val="dk1"/>
                </a:solidFill>
                <a:latin typeface="Arial"/>
                <a:ea typeface="Arial"/>
                <a:cs typeface="Arial"/>
                <a:sym typeface="Arial"/>
              </a:rPr>
              <a:t>usa</a:t>
            </a:r>
            <a:r>
              <a:rPr lang="en-US" sz="2000" dirty="0">
                <a:solidFill>
                  <a:schemeClr val="dk1"/>
                </a:solidFill>
                <a:latin typeface="Arial"/>
                <a:ea typeface="Arial"/>
                <a:cs typeface="Arial"/>
                <a:sym typeface="Arial"/>
              </a:rPr>
              <a:t> </a:t>
            </a:r>
            <a:r>
              <a:rPr lang="en-US" sz="2000" dirty="0" err="1">
                <a:solidFill>
                  <a:schemeClr val="dk1"/>
                </a:solidFill>
                <a:latin typeface="Arial"/>
                <a:ea typeface="Arial"/>
                <a:cs typeface="Arial"/>
                <a:sym typeface="Arial"/>
              </a:rPr>
              <a:t>tanto</a:t>
            </a:r>
            <a:r>
              <a:rPr lang="en-US" sz="2000" dirty="0">
                <a:solidFill>
                  <a:schemeClr val="dk1"/>
                </a:solidFill>
                <a:latin typeface="Arial"/>
                <a:ea typeface="Arial"/>
                <a:cs typeface="Arial"/>
                <a:sym typeface="Arial"/>
              </a:rPr>
              <a:t> para que el </a:t>
            </a:r>
            <a:r>
              <a:rPr lang="en-US" sz="2000" dirty="0" err="1">
                <a:solidFill>
                  <a:schemeClr val="dk1"/>
                </a:solidFill>
                <a:latin typeface="Arial"/>
                <a:ea typeface="Arial"/>
                <a:cs typeface="Arial"/>
                <a:sym typeface="Arial"/>
              </a:rPr>
              <a:t>navegador</a:t>
            </a:r>
            <a:r>
              <a:rPr lang="en-US" sz="2000" dirty="0">
                <a:solidFill>
                  <a:schemeClr val="dk1"/>
                </a:solidFill>
                <a:latin typeface="Arial"/>
                <a:ea typeface="Arial"/>
                <a:cs typeface="Arial"/>
                <a:sym typeface="Arial"/>
              </a:rPr>
              <a:t> </a:t>
            </a:r>
            <a:r>
              <a:rPr lang="en-US" sz="2000" dirty="0" err="1">
                <a:solidFill>
                  <a:schemeClr val="dk1"/>
                </a:solidFill>
                <a:latin typeface="Arial"/>
                <a:ea typeface="Arial"/>
                <a:cs typeface="Arial"/>
                <a:sym typeface="Arial"/>
              </a:rPr>
              <a:t>pida</a:t>
            </a:r>
            <a:r>
              <a:rPr lang="en-US" sz="2000" dirty="0">
                <a:solidFill>
                  <a:schemeClr val="dk1"/>
                </a:solidFill>
                <a:latin typeface="Arial"/>
                <a:ea typeface="Arial"/>
                <a:cs typeface="Arial"/>
                <a:sym typeface="Arial"/>
              </a:rPr>
              <a:t> </a:t>
            </a:r>
            <a:r>
              <a:rPr lang="en-US" sz="2000" dirty="0" err="1">
                <a:solidFill>
                  <a:schemeClr val="dk1"/>
                </a:solidFill>
                <a:latin typeface="Arial"/>
                <a:ea typeface="Arial"/>
                <a:cs typeface="Arial"/>
                <a:sym typeface="Arial"/>
              </a:rPr>
              <a:t>una</a:t>
            </a:r>
            <a:r>
              <a:rPr lang="en-US" sz="2000" dirty="0">
                <a:solidFill>
                  <a:schemeClr val="dk1"/>
                </a:solidFill>
                <a:latin typeface="Arial"/>
                <a:ea typeface="Arial"/>
                <a:cs typeface="Arial"/>
                <a:sym typeface="Arial"/>
              </a:rPr>
              <a:t> </a:t>
            </a:r>
            <a:r>
              <a:rPr lang="en-US" sz="2000" dirty="0" err="1">
                <a:solidFill>
                  <a:schemeClr val="dk1"/>
                </a:solidFill>
              </a:rPr>
              <a:t>página</a:t>
            </a:r>
            <a:r>
              <a:rPr lang="en-US" sz="2000" dirty="0">
                <a:solidFill>
                  <a:schemeClr val="dk1"/>
                </a:solidFill>
                <a:latin typeface="Arial"/>
                <a:ea typeface="Arial"/>
                <a:cs typeface="Arial"/>
                <a:sym typeface="Arial"/>
              </a:rPr>
              <a:t> a un </a:t>
            </a:r>
            <a:r>
              <a:rPr lang="en-US" sz="2000" dirty="0" err="1">
                <a:solidFill>
                  <a:schemeClr val="dk1"/>
                </a:solidFill>
                <a:latin typeface="Arial"/>
                <a:ea typeface="Arial"/>
                <a:cs typeface="Arial"/>
                <a:sym typeface="Arial"/>
              </a:rPr>
              <a:t>servidor</a:t>
            </a:r>
            <a:r>
              <a:rPr lang="en-US" sz="2000" dirty="0">
                <a:solidFill>
                  <a:schemeClr val="dk1"/>
                </a:solidFill>
                <a:latin typeface="Arial"/>
                <a:ea typeface="Arial"/>
                <a:cs typeface="Arial"/>
                <a:sym typeface="Arial"/>
              </a:rPr>
              <a:t> </a:t>
            </a:r>
            <a:r>
              <a:rPr lang="en-US" sz="2000" dirty="0" err="1">
                <a:solidFill>
                  <a:schemeClr val="dk1"/>
                </a:solidFill>
                <a:latin typeface="Arial"/>
                <a:ea typeface="Arial"/>
                <a:cs typeface="Arial"/>
                <a:sym typeface="Arial"/>
              </a:rPr>
              <a:t>como</a:t>
            </a:r>
            <a:r>
              <a:rPr lang="en-US" sz="2000" dirty="0">
                <a:solidFill>
                  <a:schemeClr val="dk1"/>
                </a:solidFill>
                <a:latin typeface="Arial"/>
                <a:ea typeface="Arial"/>
                <a:cs typeface="Arial"/>
                <a:sym typeface="Arial"/>
              </a:rPr>
              <a:t> para que </a:t>
            </a:r>
            <a:r>
              <a:rPr lang="en-US" sz="2000" dirty="0" err="1">
                <a:solidFill>
                  <a:schemeClr val="dk1"/>
                </a:solidFill>
                <a:latin typeface="Arial"/>
                <a:ea typeface="Arial"/>
                <a:cs typeface="Arial"/>
                <a:sym typeface="Arial"/>
              </a:rPr>
              <a:t>este</a:t>
            </a:r>
            <a:r>
              <a:rPr lang="en-US" sz="2000" dirty="0">
                <a:solidFill>
                  <a:schemeClr val="dk1"/>
                </a:solidFill>
                <a:latin typeface="Arial"/>
                <a:ea typeface="Arial"/>
                <a:cs typeface="Arial"/>
                <a:sym typeface="Arial"/>
              </a:rPr>
              <a:t> </a:t>
            </a:r>
            <a:r>
              <a:rPr lang="en-US" sz="2000" dirty="0" err="1">
                <a:solidFill>
                  <a:schemeClr val="dk1"/>
                </a:solidFill>
                <a:latin typeface="Arial"/>
                <a:ea typeface="Arial"/>
                <a:cs typeface="Arial"/>
                <a:sym typeface="Arial"/>
              </a:rPr>
              <a:t>envíe</a:t>
            </a:r>
            <a:r>
              <a:rPr lang="en-US" sz="2000" dirty="0">
                <a:solidFill>
                  <a:schemeClr val="dk1"/>
                </a:solidFill>
                <a:latin typeface="Arial"/>
                <a:ea typeface="Arial"/>
                <a:cs typeface="Arial"/>
                <a:sym typeface="Arial"/>
              </a:rPr>
              <a:t> la </a:t>
            </a:r>
            <a:r>
              <a:rPr lang="en-US" sz="2000" dirty="0" err="1">
                <a:solidFill>
                  <a:schemeClr val="dk1"/>
                </a:solidFill>
              </a:rPr>
              <a:t>página</a:t>
            </a:r>
            <a:r>
              <a:rPr lang="en-US" sz="2000" dirty="0">
                <a:solidFill>
                  <a:schemeClr val="dk1"/>
                </a:solidFill>
                <a:latin typeface="Arial"/>
                <a:ea typeface="Arial"/>
                <a:cs typeface="Arial"/>
                <a:sym typeface="Arial"/>
              </a:rPr>
              <a:t> </a:t>
            </a:r>
            <a:r>
              <a:rPr lang="en-US" sz="2000" dirty="0" err="1">
                <a:solidFill>
                  <a:schemeClr val="dk1"/>
                </a:solidFill>
                <a:latin typeface="Arial"/>
                <a:ea typeface="Arial"/>
                <a:cs typeface="Arial"/>
                <a:sym typeface="Arial"/>
              </a:rPr>
              <a:t>solicitada</a:t>
            </a:r>
            <a:r>
              <a:rPr lang="en-US" sz="2000" dirty="0">
                <a:solidFill>
                  <a:schemeClr val="dk1"/>
                </a:solidFill>
                <a:latin typeface="Arial"/>
                <a:ea typeface="Arial"/>
                <a:cs typeface="Arial"/>
                <a:sym typeface="Arial"/>
              </a:rPr>
              <a:t> al </a:t>
            </a:r>
            <a:r>
              <a:rPr lang="en-US" sz="2000" dirty="0" err="1">
                <a:solidFill>
                  <a:schemeClr val="dk1"/>
                </a:solidFill>
                <a:latin typeface="Arial"/>
                <a:ea typeface="Arial"/>
                <a:cs typeface="Arial"/>
                <a:sym typeface="Arial"/>
              </a:rPr>
              <a:t>navegador</a:t>
            </a:r>
            <a:r>
              <a:rPr lang="en-US" sz="2000" dirty="0">
                <a:solidFill>
                  <a:schemeClr val="dk1"/>
                </a:solidFill>
                <a:latin typeface="Arial"/>
                <a:ea typeface="Arial"/>
                <a:cs typeface="Arial"/>
                <a:sym typeface="Arial"/>
              </a:rPr>
              <a:t>. </a:t>
            </a:r>
            <a:endParaRPr dirty="0"/>
          </a:p>
          <a:p>
            <a:pPr marL="342900" marR="0" lvl="0" indent="-342900" algn="l" rtl="0">
              <a:lnSpc>
                <a:spcPct val="150000"/>
              </a:lnSpc>
              <a:spcBef>
                <a:spcPts val="600"/>
              </a:spcBef>
              <a:spcAft>
                <a:spcPts val="0"/>
              </a:spcAft>
              <a:buClr>
                <a:schemeClr val="dk1"/>
              </a:buClr>
              <a:buSzPts val="2300"/>
              <a:buFont typeface="Arial"/>
              <a:buChar char="•"/>
            </a:pPr>
            <a:r>
              <a:rPr lang="en-US" sz="2000" dirty="0" err="1">
                <a:solidFill>
                  <a:schemeClr val="dk1"/>
                </a:solidFill>
                <a:latin typeface="Arial"/>
                <a:ea typeface="Arial"/>
                <a:cs typeface="Arial"/>
                <a:sym typeface="Arial"/>
              </a:rPr>
              <a:t>Esta</a:t>
            </a:r>
            <a:r>
              <a:rPr lang="en-US" sz="2000" dirty="0">
                <a:solidFill>
                  <a:schemeClr val="dk1"/>
                </a:solidFill>
                <a:latin typeface="Arial"/>
                <a:ea typeface="Arial"/>
                <a:cs typeface="Arial"/>
                <a:sym typeface="Arial"/>
              </a:rPr>
              <a:t> </a:t>
            </a:r>
            <a:r>
              <a:rPr lang="en-US" sz="2000" dirty="0" err="1">
                <a:solidFill>
                  <a:schemeClr val="dk1"/>
                </a:solidFill>
                <a:latin typeface="Arial"/>
                <a:ea typeface="Arial"/>
                <a:cs typeface="Arial"/>
                <a:sym typeface="Arial"/>
              </a:rPr>
              <a:t>basado</a:t>
            </a:r>
            <a:r>
              <a:rPr lang="en-US" sz="2000" dirty="0">
                <a:solidFill>
                  <a:schemeClr val="dk1"/>
                </a:solidFill>
                <a:latin typeface="Arial"/>
                <a:ea typeface="Arial"/>
                <a:cs typeface="Arial"/>
                <a:sym typeface="Arial"/>
              </a:rPr>
              <a:t> </a:t>
            </a:r>
            <a:r>
              <a:rPr lang="en-US" sz="2000" dirty="0" err="1">
                <a:solidFill>
                  <a:schemeClr val="dk1"/>
                </a:solidFill>
                <a:latin typeface="Arial"/>
                <a:ea typeface="Arial"/>
                <a:cs typeface="Arial"/>
                <a:sym typeface="Arial"/>
              </a:rPr>
              <a:t>en</a:t>
            </a:r>
            <a:r>
              <a:rPr lang="en-US" sz="2000" dirty="0">
                <a:solidFill>
                  <a:schemeClr val="dk1"/>
                </a:solidFill>
                <a:latin typeface="Arial"/>
                <a:ea typeface="Arial"/>
                <a:cs typeface="Arial"/>
                <a:sym typeface="Arial"/>
              </a:rPr>
              <a:t> el </a:t>
            </a:r>
            <a:r>
              <a:rPr lang="en-US" sz="2000" dirty="0" err="1">
                <a:solidFill>
                  <a:schemeClr val="dk1"/>
                </a:solidFill>
                <a:latin typeface="Arial"/>
                <a:ea typeface="Arial"/>
                <a:cs typeface="Arial"/>
                <a:sym typeface="Arial"/>
              </a:rPr>
              <a:t>envío</a:t>
            </a:r>
            <a:r>
              <a:rPr lang="en-US" sz="2000" dirty="0">
                <a:solidFill>
                  <a:schemeClr val="dk1"/>
                </a:solidFill>
                <a:latin typeface="Arial"/>
                <a:ea typeface="Arial"/>
                <a:cs typeface="Arial"/>
                <a:sym typeface="Arial"/>
              </a:rPr>
              <a:t> de </a:t>
            </a:r>
            <a:r>
              <a:rPr lang="en-US" sz="2000" dirty="0" err="1">
                <a:solidFill>
                  <a:schemeClr val="dk1"/>
                </a:solidFill>
                <a:latin typeface="Arial"/>
                <a:ea typeface="Arial"/>
                <a:cs typeface="Arial"/>
                <a:sym typeface="Arial"/>
              </a:rPr>
              <a:t>comandos</a:t>
            </a:r>
            <a:r>
              <a:rPr lang="en-US" sz="2000" dirty="0">
                <a:solidFill>
                  <a:schemeClr val="dk1"/>
                </a:solidFill>
                <a:latin typeface="Arial"/>
                <a:ea typeface="Arial"/>
                <a:cs typeface="Arial"/>
                <a:sym typeface="Arial"/>
              </a:rPr>
              <a:t> y </a:t>
            </a:r>
            <a:r>
              <a:rPr lang="en-US" sz="2000" dirty="0" err="1">
                <a:solidFill>
                  <a:schemeClr val="dk1"/>
                </a:solidFill>
                <a:latin typeface="Arial"/>
                <a:ea typeface="Arial"/>
                <a:cs typeface="Arial"/>
                <a:sym typeface="Arial"/>
              </a:rPr>
              <a:t>respuestas</a:t>
            </a:r>
            <a:r>
              <a:rPr lang="en-US" sz="2000" dirty="0">
                <a:solidFill>
                  <a:schemeClr val="dk1"/>
                </a:solidFill>
                <a:latin typeface="Arial"/>
                <a:ea typeface="Arial"/>
                <a:cs typeface="Arial"/>
                <a:sym typeface="Arial"/>
              </a:rPr>
              <a:t> de </a:t>
            </a:r>
            <a:r>
              <a:rPr lang="en-US" sz="2000" dirty="0" err="1">
                <a:solidFill>
                  <a:schemeClr val="dk1"/>
                </a:solidFill>
                <a:latin typeface="Arial"/>
                <a:ea typeface="Arial"/>
                <a:cs typeface="Arial"/>
                <a:sym typeface="Arial"/>
              </a:rPr>
              <a:t>texto</a:t>
            </a:r>
            <a:r>
              <a:rPr lang="en-US" sz="2000" dirty="0">
                <a:solidFill>
                  <a:schemeClr val="dk1"/>
                </a:solidFill>
                <a:latin typeface="Arial"/>
                <a:ea typeface="Arial"/>
                <a:cs typeface="Arial"/>
                <a:sym typeface="Arial"/>
              </a:rPr>
              <a:t> </a:t>
            </a:r>
            <a:r>
              <a:rPr lang="en-US" sz="2000" dirty="0" err="1">
                <a:solidFill>
                  <a:schemeClr val="dk1"/>
                </a:solidFill>
                <a:latin typeface="Arial"/>
                <a:ea typeface="Arial"/>
                <a:cs typeface="Arial"/>
                <a:sym typeface="Arial"/>
              </a:rPr>
              <a:t>en</a:t>
            </a:r>
            <a:r>
              <a:rPr lang="en-US" sz="2000" dirty="0">
                <a:solidFill>
                  <a:schemeClr val="dk1"/>
                </a:solidFill>
                <a:latin typeface="Arial"/>
                <a:ea typeface="Arial"/>
                <a:cs typeface="Arial"/>
                <a:sym typeface="Arial"/>
              </a:rPr>
              <a:t> </a:t>
            </a:r>
            <a:r>
              <a:rPr lang="en-US" sz="2000" dirty="0" err="1">
                <a:solidFill>
                  <a:schemeClr val="dk1"/>
                </a:solidFill>
                <a:latin typeface="Arial"/>
                <a:ea typeface="Arial"/>
                <a:cs typeface="Arial"/>
                <a:sym typeface="Arial"/>
              </a:rPr>
              <a:t>formato</a:t>
            </a:r>
            <a:r>
              <a:rPr lang="en-US" sz="2000" dirty="0">
                <a:solidFill>
                  <a:schemeClr val="dk1"/>
                </a:solidFill>
                <a:latin typeface="Arial"/>
                <a:ea typeface="Arial"/>
                <a:cs typeface="Arial"/>
                <a:sym typeface="Arial"/>
              </a:rPr>
              <a:t> ASCII.</a:t>
            </a:r>
            <a:endParaRPr dirty="0"/>
          </a:p>
        </p:txBody>
      </p:sp>
      <p:sp>
        <p:nvSpPr>
          <p:cNvPr id="780" name="Shape 780"/>
          <p:cNvSpPr txBox="1">
            <a:spLocks noGrp="1"/>
          </p:cNvSpPr>
          <p:nvPr>
            <p:ph type="title"/>
          </p:nvPr>
        </p:nvSpPr>
        <p:spPr>
          <a:xfrm>
            <a:off x="597446" y="267075"/>
            <a:ext cx="8001000" cy="553990"/>
          </a:xfrm>
          <a:prstGeom prst="rect">
            <a:avLst/>
          </a:prstGeom>
          <a:noFill/>
          <a:ln>
            <a:noFill/>
          </a:ln>
        </p:spPr>
        <p:txBody>
          <a:bodyPr spcFirstLastPara="1" wrap="square" lIns="0" tIns="45700" rIns="0" bIns="45700" anchor="t" anchorCtr="0">
            <a:noAutofit/>
          </a:bodyPr>
          <a:lstStyle/>
          <a:p>
            <a:pPr marL="0" marR="0" lvl="0" indent="0" algn="ctr"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HTTP: HyperText Transfer Protocol</a:t>
            </a:r>
            <a:endParaRPr sz="3000" b="1" i="0" u="none" strike="noStrike" cap="none">
              <a:solidFill>
                <a:schemeClr val="dk1"/>
              </a:solidFill>
              <a:latin typeface="Arial"/>
              <a:ea typeface="Arial"/>
              <a:cs typeface="Arial"/>
              <a:sym typeface="Arial"/>
            </a:endParaRPr>
          </a:p>
        </p:txBody>
      </p:sp>
      <p:pic>
        <p:nvPicPr>
          <p:cNvPr id="781" name="Shape 781" descr="Image result for http protocol internet"/>
          <p:cNvPicPr preferRelativeResize="0"/>
          <p:nvPr/>
        </p:nvPicPr>
        <p:blipFill rotWithShape="1">
          <a:blip r:embed="rId3">
            <a:alphaModFix/>
          </a:blip>
          <a:srcRect/>
          <a:stretch/>
        </p:blipFill>
        <p:spPr>
          <a:xfrm>
            <a:off x="5760860" y="1856501"/>
            <a:ext cx="1994607" cy="13439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Shape 787"/>
          <p:cNvSpPr txBox="1"/>
          <p:nvPr/>
        </p:nvSpPr>
        <p:spPr>
          <a:xfrm>
            <a:off x="0" y="821065"/>
            <a:ext cx="8737600" cy="5363835"/>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chemeClr val="dk1"/>
              </a:buClr>
              <a:buSzPts val="2300"/>
              <a:buFont typeface="Arial"/>
              <a:buChar char="•"/>
            </a:pPr>
            <a:r>
              <a:rPr lang="en-US" sz="2000">
                <a:solidFill>
                  <a:schemeClr val="dk1"/>
                </a:solidFill>
                <a:latin typeface="Arial"/>
                <a:ea typeface="Arial"/>
                <a:cs typeface="Arial"/>
                <a:sym typeface="Arial"/>
              </a:rPr>
              <a:t>Conexión: establecimiento de una conexión cliente-servidor. El puerto TCP/IP 80 es el más conocido.</a:t>
            </a:r>
            <a:endParaRPr/>
          </a:p>
          <a:p>
            <a:pPr marL="342900" marR="0" lvl="0" indent="-342900" algn="l" rtl="0">
              <a:lnSpc>
                <a:spcPct val="150000"/>
              </a:lnSpc>
              <a:spcBef>
                <a:spcPts val="600"/>
              </a:spcBef>
              <a:spcAft>
                <a:spcPts val="0"/>
              </a:spcAft>
              <a:buClr>
                <a:schemeClr val="dk1"/>
              </a:buClr>
              <a:buSzPts val="2300"/>
              <a:buFont typeface="Arial"/>
              <a:buChar char="•"/>
            </a:pPr>
            <a:r>
              <a:rPr lang="en-US" sz="2000">
                <a:solidFill>
                  <a:schemeClr val="dk1"/>
                </a:solidFill>
                <a:latin typeface="Arial"/>
                <a:ea typeface="Arial"/>
                <a:cs typeface="Arial"/>
                <a:sym typeface="Arial"/>
              </a:rPr>
              <a:t>Solicitud: envío del cliente de un mensaje de solicitud al servidor.</a:t>
            </a:r>
            <a:endParaRPr/>
          </a:p>
          <a:p>
            <a:pPr marL="342900" marR="0" lvl="0" indent="-342900" algn="l" rtl="0">
              <a:lnSpc>
                <a:spcPct val="150000"/>
              </a:lnSpc>
              <a:spcBef>
                <a:spcPts val="600"/>
              </a:spcBef>
              <a:spcAft>
                <a:spcPts val="0"/>
              </a:spcAft>
              <a:buClr>
                <a:schemeClr val="dk1"/>
              </a:buClr>
              <a:buSzPts val="2300"/>
              <a:buFont typeface="Arial"/>
              <a:buChar char="•"/>
            </a:pPr>
            <a:r>
              <a:rPr lang="en-US" sz="2000">
                <a:solidFill>
                  <a:schemeClr val="dk1"/>
                </a:solidFill>
                <a:latin typeface="Arial"/>
                <a:ea typeface="Arial"/>
                <a:cs typeface="Arial"/>
                <a:sym typeface="Arial"/>
              </a:rPr>
              <a:t>Respuesta: envío del servidor de una respuesta al cliente.</a:t>
            </a:r>
            <a:endParaRPr/>
          </a:p>
          <a:p>
            <a:pPr marL="342900" marR="0" lvl="0" indent="-342900" algn="l" rtl="0">
              <a:lnSpc>
                <a:spcPct val="150000"/>
              </a:lnSpc>
              <a:spcBef>
                <a:spcPts val="600"/>
              </a:spcBef>
              <a:spcAft>
                <a:spcPts val="0"/>
              </a:spcAft>
              <a:buClr>
                <a:schemeClr val="dk1"/>
              </a:buClr>
              <a:buSzPts val="2300"/>
              <a:buFont typeface="Arial"/>
              <a:buChar char="•"/>
            </a:pPr>
            <a:r>
              <a:rPr lang="en-US" sz="2000">
                <a:solidFill>
                  <a:schemeClr val="dk1"/>
                </a:solidFill>
                <a:latin typeface="Arial"/>
                <a:ea typeface="Arial"/>
                <a:cs typeface="Arial"/>
                <a:sym typeface="Arial"/>
              </a:rPr>
              <a:t>Cierre: fin de la conexión por parte del cliente y el servidor.</a:t>
            </a:r>
            <a:endParaRPr/>
          </a:p>
        </p:txBody>
      </p:sp>
      <p:sp>
        <p:nvSpPr>
          <p:cNvPr id="788" name="Shape 788"/>
          <p:cNvSpPr txBox="1">
            <a:spLocks noGrp="1"/>
          </p:cNvSpPr>
          <p:nvPr>
            <p:ph type="title"/>
          </p:nvPr>
        </p:nvSpPr>
        <p:spPr>
          <a:xfrm>
            <a:off x="597446" y="267075"/>
            <a:ext cx="8001000" cy="553990"/>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Comunicación Cliente-Servidor</a:t>
            </a:r>
            <a:endParaRPr sz="3000" b="1" i="0" u="none" strike="noStrike" cap="none">
              <a:solidFill>
                <a:schemeClr val="dk1"/>
              </a:solidFill>
              <a:latin typeface="Arial"/>
              <a:ea typeface="Arial"/>
              <a:cs typeface="Arial"/>
              <a:sym typeface="Arial"/>
            </a:endParaRPr>
          </a:p>
        </p:txBody>
      </p:sp>
      <p:pic>
        <p:nvPicPr>
          <p:cNvPr id="789" name="Shape 789" descr="Comunicación entre el navegador y el servidor"/>
          <p:cNvPicPr preferRelativeResize="0"/>
          <p:nvPr/>
        </p:nvPicPr>
        <p:blipFill rotWithShape="1">
          <a:blip r:embed="rId3">
            <a:alphaModFix/>
          </a:blip>
          <a:srcRect b="8743"/>
          <a:stretch/>
        </p:blipFill>
        <p:spPr>
          <a:xfrm>
            <a:off x="1740671" y="3422694"/>
            <a:ext cx="5256257" cy="343530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Shape 795"/>
          <p:cNvSpPr txBox="1"/>
          <p:nvPr/>
        </p:nvSpPr>
        <p:spPr>
          <a:xfrm>
            <a:off x="0" y="821065"/>
            <a:ext cx="8966200" cy="603693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300"/>
              <a:buFont typeface="Arial"/>
              <a:buNone/>
            </a:pPr>
            <a:r>
              <a:rPr lang="en-US" sz="1900">
                <a:solidFill>
                  <a:schemeClr val="dk1"/>
                </a:solidFill>
                <a:latin typeface="Arial"/>
                <a:ea typeface="Arial"/>
                <a:cs typeface="Arial"/>
                <a:sym typeface="Arial"/>
              </a:rPr>
              <a:t>Conjunto de líneas de texto que el cliente envía al servidor.</a:t>
            </a:r>
            <a:endParaRPr sz="1900">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2300"/>
              <a:buFont typeface="Arial"/>
              <a:buNone/>
            </a:pPr>
            <a:r>
              <a:rPr lang="en-US" sz="1900" b="1">
                <a:solidFill>
                  <a:schemeClr val="dk1"/>
                </a:solidFill>
                <a:latin typeface="Arial"/>
                <a:ea typeface="Arial"/>
                <a:cs typeface="Arial"/>
                <a:sym typeface="Arial"/>
              </a:rPr>
              <a:t>Línea de solicitud</a:t>
            </a:r>
            <a:endParaRPr sz="1900"/>
          </a:p>
          <a:p>
            <a:pPr marL="342900" marR="0" lvl="0" indent="-317500" algn="l" rtl="0">
              <a:lnSpc>
                <a:spcPct val="100000"/>
              </a:lnSpc>
              <a:spcBef>
                <a:spcPts val="600"/>
              </a:spcBef>
              <a:spcAft>
                <a:spcPts val="0"/>
              </a:spcAft>
              <a:buClr>
                <a:schemeClr val="dk1"/>
              </a:buClr>
              <a:buSzPts val="1900"/>
              <a:buFont typeface="Arial"/>
              <a:buChar char="•"/>
            </a:pPr>
            <a:r>
              <a:rPr lang="en-US" sz="1900">
                <a:solidFill>
                  <a:schemeClr val="dk1"/>
                </a:solidFill>
                <a:latin typeface="Arial"/>
                <a:ea typeface="Arial"/>
                <a:cs typeface="Arial"/>
                <a:sym typeface="Arial"/>
              </a:rPr>
              <a:t>3 elementos separados por un espacio</a:t>
            </a:r>
            <a:endParaRPr sz="1900"/>
          </a:p>
          <a:p>
            <a:pPr marL="342900" marR="0" lvl="0" indent="-196850" algn="l" rtl="0">
              <a:lnSpc>
                <a:spcPct val="100000"/>
              </a:lnSpc>
              <a:spcBef>
                <a:spcPts val="600"/>
              </a:spcBef>
              <a:spcAft>
                <a:spcPts val="0"/>
              </a:spcAft>
              <a:buClr>
                <a:schemeClr val="dk1"/>
              </a:buClr>
              <a:buSzPts val="2300"/>
              <a:buFont typeface="Arial"/>
              <a:buNone/>
            </a:pPr>
            <a:endParaRPr sz="1900">
              <a:solidFill>
                <a:schemeClr val="dk1"/>
              </a:solidFill>
              <a:latin typeface="Arial"/>
              <a:ea typeface="Arial"/>
              <a:cs typeface="Arial"/>
              <a:sym typeface="Arial"/>
            </a:endParaRPr>
          </a:p>
          <a:p>
            <a:pPr marL="342900" marR="0" lvl="0" indent="-196850" algn="l" rtl="0">
              <a:lnSpc>
                <a:spcPct val="100000"/>
              </a:lnSpc>
              <a:spcBef>
                <a:spcPts val="600"/>
              </a:spcBef>
              <a:spcAft>
                <a:spcPts val="0"/>
              </a:spcAft>
              <a:buClr>
                <a:schemeClr val="dk1"/>
              </a:buClr>
              <a:buSzPts val="2300"/>
              <a:buFont typeface="Arial"/>
              <a:buNone/>
            </a:pPr>
            <a:endParaRPr sz="1900">
              <a:solidFill>
                <a:schemeClr val="dk1"/>
              </a:solidFill>
              <a:latin typeface="Arial"/>
              <a:ea typeface="Arial"/>
              <a:cs typeface="Arial"/>
              <a:sym typeface="Arial"/>
            </a:endParaRPr>
          </a:p>
          <a:p>
            <a:pPr marL="342900" marR="0" lvl="0" indent="-317500" algn="l" rtl="0">
              <a:lnSpc>
                <a:spcPct val="100000"/>
              </a:lnSpc>
              <a:spcBef>
                <a:spcPts val="600"/>
              </a:spcBef>
              <a:spcAft>
                <a:spcPts val="0"/>
              </a:spcAft>
              <a:buClr>
                <a:schemeClr val="dk1"/>
              </a:buClr>
              <a:buSzPts val="1900"/>
              <a:buFont typeface="Arial"/>
              <a:buChar char="•"/>
            </a:pPr>
            <a:r>
              <a:rPr lang="en-US" sz="1900">
                <a:solidFill>
                  <a:schemeClr val="dk1"/>
                </a:solidFill>
                <a:latin typeface="Arial"/>
                <a:ea typeface="Arial"/>
                <a:cs typeface="Arial"/>
                <a:sym typeface="Arial"/>
              </a:rPr>
              <a:t>Protocolo: HTTP/1.0 o HTTP/1.1</a:t>
            </a:r>
            <a:endParaRPr sz="1900"/>
          </a:p>
          <a:p>
            <a:pPr marL="0" marR="0" lvl="0" indent="0" algn="l" rtl="0">
              <a:lnSpc>
                <a:spcPct val="100000"/>
              </a:lnSpc>
              <a:spcBef>
                <a:spcPts val="600"/>
              </a:spcBef>
              <a:spcAft>
                <a:spcPts val="0"/>
              </a:spcAft>
              <a:buNone/>
            </a:pPr>
            <a:endParaRPr sz="1900"/>
          </a:p>
          <a:p>
            <a:pPr marL="0" marR="0" lvl="0" indent="0" algn="l" rtl="0">
              <a:lnSpc>
                <a:spcPct val="100000"/>
              </a:lnSpc>
              <a:spcBef>
                <a:spcPts val="600"/>
              </a:spcBef>
              <a:spcAft>
                <a:spcPts val="0"/>
              </a:spcAft>
              <a:buClr>
                <a:schemeClr val="dk1"/>
              </a:buClr>
              <a:buSzPts val="2300"/>
              <a:buFont typeface="Arial"/>
              <a:buNone/>
            </a:pPr>
            <a:r>
              <a:rPr lang="en-US" sz="1900" b="1">
                <a:solidFill>
                  <a:schemeClr val="dk1"/>
                </a:solidFill>
                <a:latin typeface="Arial"/>
                <a:ea typeface="Arial"/>
                <a:cs typeface="Arial"/>
                <a:sym typeface="Arial"/>
              </a:rPr>
              <a:t>Campos de encabezado</a:t>
            </a:r>
            <a:endParaRPr sz="1900"/>
          </a:p>
          <a:p>
            <a:pPr marL="342900" marR="0" lvl="0" indent="-317500" algn="l" rtl="0">
              <a:lnSpc>
                <a:spcPct val="100000"/>
              </a:lnSpc>
              <a:spcBef>
                <a:spcPts val="600"/>
              </a:spcBef>
              <a:spcAft>
                <a:spcPts val="0"/>
              </a:spcAft>
              <a:buClr>
                <a:schemeClr val="dk1"/>
              </a:buClr>
              <a:buSzPts val="1900"/>
              <a:buFont typeface="Arial"/>
              <a:buChar char="•"/>
            </a:pPr>
            <a:r>
              <a:rPr lang="en-US" sz="1900">
                <a:solidFill>
                  <a:schemeClr val="dk1"/>
                </a:solidFill>
                <a:latin typeface="Arial"/>
                <a:ea typeface="Arial"/>
                <a:cs typeface="Arial"/>
                <a:sym typeface="Arial"/>
              </a:rPr>
              <a:t>Líneas con información sobre la solicitud y el cliente (navegador, sistema operativo, etc.).</a:t>
            </a:r>
            <a:endParaRPr sz="1900">
              <a:solidFill>
                <a:schemeClr val="dk1"/>
              </a:solidFill>
              <a:latin typeface="Arial"/>
              <a:ea typeface="Arial"/>
              <a:cs typeface="Arial"/>
              <a:sym typeface="Arial"/>
            </a:endParaRPr>
          </a:p>
          <a:p>
            <a:pPr marL="342900" marR="0" lvl="0" indent="-317500" algn="l" rtl="0">
              <a:lnSpc>
                <a:spcPct val="100000"/>
              </a:lnSpc>
              <a:spcBef>
                <a:spcPts val="600"/>
              </a:spcBef>
              <a:spcAft>
                <a:spcPts val="0"/>
              </a:spcAft>
              <a:buClr>
                <a:schemeClr val="dk1"/>
              </a:buClr>
              <a:buSzPts val="1900"/>
              <a:buFont typeface="Arial"/>
              <a:buChar char="•"/>
            </a:pPr>
            <a:r>
              <a:rPr lang="en-US" sz="1900">
                <a:solidFill>
                  <a:schemeClr val="dk1"/>
                </a:solidFill>
                <a:latin typeface="Arial"/>
                <a:ea typeface="Arial"/>
                <a:cs typeface="Arial"/>
                <a:sym typeface="Arial"/>
              </a:rPr>
              <a:t>En cada línea: </a:t>
            </a:r>
            <a:endParaRPr sz="1900"/>
          </a:p>
          <a:p>
            <a:pPr marL="0" marR="0" lvl="0" indent="0" algn="l" rtl="0">
              <a:lnSpc>
                <a:spcPct val="100000"/>
              </a:lnSpc>
              <a:spcBef>
                <a:spcPts val="600"/>
              </a:spcBef>
              <a:spcAft>
                <a:spcPts val="0"/>
              </a:spcAft>
              <a:buClr>
                <a:schemeClr val="dk1"/>
              </a:buClr>
              <a:buSzPts val="2300"/>
              <a:buFont typeface="Arial"/>
              <a:buNone/>
            </a:pPr>
            <a:endParaRPr sz="1900">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2300"/>
              <a:buFont typeface="Arial"/>
              <a:buNone/>
            </a:pPr>
            <a:r>
              <a:rPr lang="en-US" sz="1900" b="1">
                <a:solidFill>
                  <a:schemeClr val="dk1"/>
                </a:solidFill>
                <a:latin typeface="Arial"/>
                <a:ea typeface="Arial"/>
                <a:cs typeface="Arial"/>
                <a:sym typeface="Arial"/>
              </a:rPr>
              <a:t>Cuerpo de la solicitud</a:t>
            </a:r>
            <a:endParaRPr sz="1900"/>
          </a:p>
          <a:p>
            <a:pPr marL="342900" marR="0" lvl="0" indent="-317500" algn="l" rtl="0">
              <a:lnSpc>
                <a:spcPct val="100000"/>
              </a:lnSpc>
              <a:spcBef>
                <a:spcPts val="600"/>
              </a:spcBef>
              <a:spcAft>
                <a:spcPts val="0"/>
              </a:spcAft>
              <a:buClr>
                <a:schemeClr val="dk1"/>
              </a:buClr>
              <a:buSzPts val="1900"/>
              <a:buFont typeface="Arial"/>
              <a:buChar char="•"/>
            </a:pPr>
            <a:r>
              <a:rPr lang="en-US" sz="1900">
                <a:solidFill>
                  <a:schemeClr val="dk1"/>
                </a:solidFill>
                <a:latin typeface="Arial"/>
                <a:ea typeface="Arial"/>
                <a:cs typeface="Arial"/>
                <a:sym typeface="Arial"/>
              </a:rPr>
              <a:t>Permite envío de datos.</a:t>
            </a:r>
            <a:endParaRPr sz="1900">
              <a:solidFill>
                <a:schemeClr val="dk1"/>
              </a:solidFill>
              <a:latin typeface="Arial"/>
              <a:ea typeface="Arial"/>
              <a:cs typeface="Arial"/>
              <a:sym typeface="Arial"/>
            </a:endParaRPr>
          </a:p>
          <a:p>
            <a:pPr marL="342900" marR="0" lvl="0" indent="-317500" algn="l" rtl="0">
              <a:lnSpc>
                <a:spcPct val="100000"/>
              </a:lnSpc>
              <a:spcBef>
                <a:spcPts val="600"/>
              </a:spcBef>
              <a:spcAft>
                <a:spcPts val="0"/>
              </a:spcAft>
              <a:buClr>
                <a:schemeClr val="dk1"/>
              </a:buClr>
              <a:buSzPts val="1900"/>
              <a:buFont typeface="Arial"/>
              <a:buChar char="•"/>
            </a:pPr>
            <a:r>
              <a:rPr lang="en-US" sz="1900">
                <a:solidFill>
                  <a:schemeClr val="dk1"/>
                </a:solidFill>
                <a:latin typeface="Arial"/>
                <a:ea typeface="Arial"/>
                <a:cs typeface="Arial"/>
                <a:sym typeface="Arial"/>
              </a:rPr>
              <a:t>Separada por una línea en blanco de las precedentes.</a:t>
            </a:r>
            <a:endParaRPr sz="1900">
              <a:solidFill>
                <a:schemeClr val="dk1"/>
              </a:solidFill>
              <a:latin typeface="Arial"/>
              <a:ea typeface="Arial"/>
              <a:cs typeface="Arial"/>
              <a:sym typeface="Arial"/>
            </a:endParaRPr>
          </a:p>
        </p:txBody>
      </p:sp>
      <p:sp>
        <p:nvSpPr>
          <p:cNvPr id="796" name="Shape 796"/>
          <p:cNvSpPr txBox="1">
            <a:spLocks noGrp="1"/>
          </p:cNvSpPr>
          <p:nvPr>
            <p:ph type="title"/>
          </p:nvPr>
        </p:nvSpPr>
        <p:spPr>
          <a:xfrm>
            <a:off x="597446" y="267075"/>
            <a:ext cx="8001000" cy="553990"/>
          </a:xfrm>
          <a:prstGeom prst="rect">
            <a:avLst/>
          </a:prstGeom>
          <a:noFill/>
          <a:ln>
            <a:noFill/>
          </a:ln>
        </p:spPr>
        <p:txBody>
          <a:bodyPr spcFirstLastPara="1" wrap="square" lIns="0" tIns="45700" rIns="0" bIns="45700" anchor="t" anchorCtr="0">
            <a:noAutofit/>
          </a:bodyPr>
          <a:lstStyle/>
          <a:p>
            <a:pPr marL="0" marR="0" lvl="0" indent="0" algn="ctr"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Solicitud HTTP – Request HTTP</a:t>
            </a:r>
            <a:endParaRPr sz="3000" b="1" i="0" u="none" strike="noStrike" cap="none">
              <a:solidFill>
                <a:schemeClr val="dk1"/>
              </a:solidFill>
              <a:latin typeface="Arial"/>
              <a:ea typeface="Arial"/>
              <a:cs typeface="Arial"/>
              <a:sym typeface="Arial"/>
            </a:endParaRPr>
          </a:p>
        </p:txBody>
      </p:sp>
      <p:sp>
        <p:nvSpPr>
          <p:cNvPr id="797" name="Shape 797"/>
          <p:cNvSpPr/>
          <p:nvPr/>
        </p:nvSpPr>
        <p:spPr>
          <a:xfrm>
            <a:off x="1854782" y="2095204"/>
            <a:ext cx="5028036" cy="369247"/>
          </a:xfrm>
          <a:prstGeom prst="rect">
            <a:avLst/>
          </a:prstGeom>
          <a:solidFill>
            <a:srgbClr val="EBFBC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0085C7"/>
                </a:solidFill>
                <a:latin typeface="Arial"/>
                <a:ea typeface="Arial"/>
                <a:cs typeface="Arial"/>
                <a:sym typeface="Arial"/>
              </a:rPr>
              <a:t>comando</a:t>
            </a:r>
            <a:r>
              <a:rPr lang="en-US" sz="1800">
                <a:solidFill>
                  <a:schemeClr val="dk1"/>
                </a:solidFill>
                <a:latin typeface="Arial"/>
                <a:ea typeface="Arial"/>
                <a:cs typeface="Arial"/>
                <a:sym typeface="Arial"/>
              </a:rPr>
              <a:t> </a:t>
            </a:r>
            <a:r>
              <a:rPr lang="en-US" sz="1800" b="1">
                <a:solidFill>
                  <a:schemeClr val="dk1"/>
                </a:solidFill>
                <a:latin typeface="Arial"/>
                <a:ea typeface="Arial"/>
                <a:cs typeface="Arial"/>
                <a:sym typeface="Arial"/>
              </a:rPr>
              <a:t>dirección URL </a:t>
            </a:r>
            <a:r>
              <a:rPr lang="en-US" sz="1800">
                <a:solidFill>
                  <a:srgbClr val="0085C7"/>
                </a:solidFill>
                <a:latin typeface="Arial"/>
                <a:ea typeface="Arial"/>
                <a:cs typeface="Arial"/>
                <a:sym typeface="Arial"/>
              </a:rPr>
              <a:t>versión del protocolo </a:t>
            </a:r>
            <a:endParaRPr/>
          </a:p>
        </p:txBody>
      </p:sp>
      <p:sp>
        <p:nvSpPr>
          <p:cNvPr id="798" name="Shape 798"/>
          <p:cNvSpPr/>
          <p:nvPr/>
        </p:nvSpPr>
        <p:spPr>
          <a:xfrm>
            <a:off x="3070279" y="4323515"/>
            <a:ext cx="4582200" cy="369300"/>
          </a:xfrm>
          <a:prstGeom prst="rect">
            <a:avLst/>
          </a:prstGeom>
          <a:solidFill>
            <a:srgbClr val="EBFBC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0085C7"/>
                </a:solidFill>
                <a:latin typeface="Arial"/>
                <a:ea typeface="Arial"/>
                <a:cs typeface="Arial"/>
                <a:sym typeface="Arial"/>
              </a:rPr>
              <a:t>tipo de encabezado</a:t>
            </a:r>
            <a:r>
              <a:rPr lang="en-US" sz="1800">
                <a:solidFill>
                  <a:schemeClr val="dk1"/>
                </a:solidFill>
                <a:latin typeface="Arial"/>
                <a:ea typeface="Arial"/>
                <a:cs typeface="Arial"/>
                <a:sym typeface="Arial"/>
              </a:rPr>
              <a:t>: valor del encabezado.</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Shape 804"/>
          <p:cNvSpPr txBox="1"/>
          <p:nvPr/>
        </p:nvSpPr>
        <p:spPr>
          <a:xfrm>
            <a:off x="0" y="821065"/>
            <a:ext cx="8966200" cy="6036935"/>
          </a:xfrm>
          <a:prstGeom prst="rect">
            <a:avLst/>
          </a:prstGeom>
          <a:noFill/>
          <a:ln>
            <a:noFill/>
          </a:ln>
        </p:spPr>
        <p:txBody>
          <a:bodyPr spcFirstLastPara="1" wrap="square" lIns="91425" tIns="45700" rIns="91425" bIns="45700" anchor="t" anchorCtr="0">
            <a:noAutofit/>
          </a:bodyPr>
          <a:lstStyle/>
          <a:p>
            <a:pPr marL="342900" marR="0" lvl="0" indent="-196850" algn="l" rtl="0">
              <a:lnSpc>
                <a:spcPct val="100000"/>
              </a:lnSpc>
              <a:spcBef>
                <a:spcPts val="0"/>
              </a:spcBef>
              <a:spcAft>
                <a:spcPts val="0"/>
              </a:spcAft>
              <a:buClr>
                <a:schemeClr val="dk1"/>
              </a:buClr>
              <a:buSzPts val="2300"/>
              <a:buFont typeface="Arial"/>
              <a:buNone/>
            </a:pPr>
            <a:endParaRPr sz="2000">
              <a:solidFill>
                <a:schemeClr val="dk1"/>
              </a:solidFill>
              <a:latin typeface="Arial"/>
              <a:ea typeface="Arial"/>
              <a:cs typeface="Arial"/>
              <a:sym typeface="Arial"/>
            </a:endParaRPr>
          </a:p>
          <a:p>
            <a:pPr marL="342900" marR="0" lvl="0" indent="-196850" algn="l" rtl="0">
              <a:lnSpc>
                <a:spcPct val="100000"/>
              </a:lnSpc>
              <a:spcBef>
                <a:spcPts val="600"/>
              </a:spcBef>
              <a:spcAft>
                <a:spcPts val="0"/>
              </a:spcAft>
              <a:buClr>
                <a:schemeClr val="dk1"/>
              </a:buClr>
              <a:buSzPts val="2300"/>
              <a:buFont typeface="Arial"/>
              <a:buNone/>
            </a:pPr>
            <a:endParaRPr sz="2000">
              <a:solidFill>
                <a:schemeClr val="dk1"/>
              </a:solidFill>
              <a:latin typeface="Arial"/>
              <a:ea typeface="Arial"/>
              <a:cs typeface="Arial"/>
              <a:sym typeface="Arial"/>
            </a:endParaRPr>
          </a:p>
          <a:p>
            <a:pPr marL="342900" marR="0" lvl="0" indent="-196850" algn="l" rtl="0">
              <a:lnSpc>
                <a:spcPct val="100000"/>
              </a:lnSpc>
              <a:spcBef>
                <a:spcPts val="600"/>
              </a:spcBef>
              <a:spcAft>
                <a:spcPts val="0"/>
              </a:spcAft>
              <a:buClr>
                <a:schemeClr val="dk1"/>
              </a:buClr>
              <a:buSzPts val="2300"/>
              <a:buFont typeface="Arial"/>
              <a:buNone/>
            </a:pPr>
            <a:endParaRPr sz="2000">
              <a:solidFill>
                <a:schemeClr val="dk1"/>
              </a:solidFill>
              <a:latin typeface="Arial"/>
              <a:ea typeface="Arial"/>
              <a:cs typeface="Arial"/>
              <a:sym typeface="Arial"/>
            </a:endParaRPr>
          </a:p>
          <a:p>
            <a:pPr marL="342900" marR="0" lvl="0" indent="-196850" algn="l" rtl="0">
              <a:lnSpc>
                <a:spcPct val="100000"/>
              </a:lnSpc>
              <a:spcBef>
                <a:spcPts val="600"/>
              </a:spcBef>
              <a:spcAft>
                <a:spcPts val="0"/>
              </a:spcAft>
              <a:buClr>
                <a:schemeClr val="dk1"/>
              </a:buClr>
              <a:buSzPts val="2300"/>
              <a:buFont typeface="Arial"/>
              <a:buNone/>
            </a:pPr>
            <a:endParaRPr sz="2000">
              <a:solidFill>
                <a:schemeClr val="dk1"/>
              </a:solidFill>
              <a:latin typeface="Arial"/>
              <a:ea typeface="Arial"/>
              <a:cs typeface="Arial"/>
              <a:sym typeface="Arial"/>
            </a:endParaRPr>
          </a:p>
          <a:p>
            <a:pPr marL="342900" marR="0" lvl="0" indent="-196850" algn="l" rtl="0">
              <a:lnSpc>
                <a:spcPct val="100000"/>
              </a:lnSpc>
              <a:spcBef>
                <a:spcPts val="600"/>
              </a:spcBef>
              <a:spcAft>
                <a:spcPts val="0"/>
              </a:spcAft>
              <a:buClr>
                <a:schemeClr val="dk1"/>
              </a:buClr>
              <a:buSzPts val="2300"/>
              <a:buFont typeface="Arial"/>
              <a:buNone/>
            </a:pPr>
            <a:endParaRPr sz="2000">
              <a:solidFill>
                <a:schemeClr val="dk1"/>
              </a:solidFill>
              <a:latin typeface="Arial"/>
              <a:ea typeface="Arial"/>
              <a:cs typeface="Arial"/>
              <a:sym typeface="Arial"/>
            </a:endParaRPr>
          </a:p>
          <a:p>
            <a:pPr marL="342900" marR="0" lvl="0" indent="-196850" algn="l" rtl="0">
              <a:lnSpc>
                <a:spcPct val="100000"/>
              </a:lnSpc>
              <a:spcBef>
                <a:spcPts val="600"/>
              </a:spcBef>
              <a:spcAft>
                <a:spcPts val="0"/>
              </a:spcAft>
              <a:buClr>
                <a:schemeClr val="dk1"/>
              </a:buClr>
              <a:buSzPts val="2300"/>
              <a:buFont typeface="Arial"/>
              <a:buNone/>
            </a:pPr>
            <a:endParaRPr sz="2000">
              <a:solidFill>
                <a:schemeClr val="dk1"/>
              </a:solidFill>
              <a:latin typeface="Arial"/>
              <a:ea typeface="Arial"/>
              <a:cs typeface="Arial"/>
              <a:sym typeface="Arial"/>
            </a:endParaRPr>
          </a:p>
          <a:p>
            <a:pPr marL="342900" marR="0" lvl="0" indent="-196850" algn="l" rtl="0">
              <a:lnSpc>
                <a:spcPct val="100000"/>
              </a:lnSpc>
              <a:spcBef>
                <a:spcPts val="600"/>
              </a:spcBef>
              <a:spcAft>
                <a:spcPts val="0"/>
              </a:spcAft>
              <a:buClr>
                <a:schemeClr val="dk1"/>
              </a:buClr>
              <a:buSzPts val="2300"/>
              <a:buFont typeface="Arial"/>
              <a:buNone/>
            </a:pPr>
            <a:endParaRPr sz="2000">
              <a:solidFill>
                <a:schemeClr val="dk1"/>
              </a:solidFill>
              <a:latin typeface="Arial"/>
              <a:ea typeface="Arial"/>
              <a:cs typeface="Arial"/>
              <a:sym typeface="Arial"/>
            </a:endParaRPr>
          </a:p>
          <a:p>
            <a:pPr marL="342900" marR="0" lvl="0" indent="-196850" algn="l" rtl="0">
              <a:lnSpc>
                <a:spcPct val="100000"/>
              </a:lnSpc>
              <a:spcBef>
                <a:spcPts val="600"/>
              </a:spcBef>
              <a:spcAft>
                <a:spcPts val="0"/>
              </a:spcAft>
              <a:buClr>
                <a:schemeClr val="dk1"/>
              </a:buClr>
              <a:buSzPts val="2300"/>
              <a:buFont typeface="Arial"/>
              <a:buNone/>
            </a:pPr>
            <a:endParaRPr sz="2000">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2300"/>
              <a:buFont typeface="Arial"/>
              <a:buNone/>
            </a:pPr>
            <a:r>
              <a:rPr lang="en-US" sz="2000">
                <a:solidFill>
                  <a:schemeClr val="dk1"/>
                </a:solidFill>
                <a:latin typeface="Arial"/>
                <a:ea typeface="Arial"/>
                <a:cs typeface="Arial"/>
                <a:sym typeface="Arial"/>
              </a:rPr>
              <a:t>Ejemplo:</a:t>
            </a:r>
            <a:endParaRPr/>
          </a:p>
          <a:p>
            <a:pPr marL="342900" marR="0" lvl="0" indent="-196850" algn="l" rtl="0">
              <a:lnSpc>
                <a:spcPct val="100000"/>
              </a:lnSpc>
              <a:spcBef>
                <a:spcPts val="600"/>
              </a:spcBef>
              <a:spcAft>
                <a:spcPts val="0"/>
              </a:spcAft>
              <a:buClr>
                <a:schemeClr val="dk1"/>
              </a:buClr>
              <a:buSzPts val="2300"/>
              <a:buFont typeface="Arial"/>
              <a:buNone/>
            </a:pPr>
            <a:endParaRPr sz="2000">
              <a:solidFill>
                <a:schemeClr val="dk1"/>
              </a:solidFill>
              <a:latin typeface="Arial"/>
              <a:ea typeface="Arial"/>
              <a:cs typeface="Arial"/>
              <a:sym typeface="Arial"/>
            </a:endParaRPr>
          </a:p>
        </p:txBody>
      </p:sp>
      <p:sp>
        <p:nvSpPr>
          <p:cNvPr id="805" name="Shape 805"/>
          <p:cNvSpPr txBox="1">
            <a:spLocks noGrp="1"/>
          </p:cNvSpPr>
          <p:nvPr>
            <p:ph type="title"/>
          </p:nvPr>
        </p:nvSpPr>
        <p:spPr>
          <a:xfrm>
            <a:off x="597446" y="267075"/>
            <a:ext cx="8001000" cy="553990"/>
          </a:xfrm>
          <a:prstGeom prst="rect">
            <a:avLst/>
          </a:prstGeom>
          <a:noFill/>
          <a:ln>
            <a:noFill/>
          </a:ln>
        </p:spPr>
        <p:txBody>
          <a:bodyPr spcFirstLastPara="1" wrap="square" lIns="0" tIns="45700" rIns="0" bIns="45700" anchor="t" anchorCtr="0">
            <a:noAutofit/>
          </a:bodyPr>
          <a:lstStyle/>
          <a:p>
            <a:pPr marL="0" marR="0" lvl="0" indent="0" algn="ctr"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Esquema de Solicitud</a:t>
            </a:r>
            <a:endParaRPr sz="3000" b="1" i="0" u="none" strike="noStrike" cap="none">
              <a:solidFill>
                <a:schemeClr val="dk1"/>
              </a:solidFill>
              <a:latin typeface="Arial"/>
              <a:ea typeface="Arial"/>
              <a:cs typeface="Arial"/>
              <a:sym typeface="Arial"/>
            </a:endParaRPr>
          </a:p>
        </p:txBody>
      </p:sp>
      <p:pic>
        <p:nvPicPr>
          <p:cNvPr id="806" name="Shape 806"/>
          <p:cNvPicPr preferRelativeResize="0"/>
          <p:nvPr/>
        </p:nvPicPr>
        <p:blipFill rotWithShape="1">
          <a:blip r:embed="rId3">
            <a:alphaModFix/>
          </a:blip>
          <a:srcRect/>
          <a:stretch/>
        </p:blipFill>
        <p:spPr>
          <a:xfrm>
            <a:off x="433609" y="4569495"/>
            <a:ext cx="8399964" cy="541562"/>
          </a:xfrm>
          <a:prstGeom prst="rect">
            <a:avLst/>
          </a:prstGeom>
          <a:noFill/>
          <a:ln>
            <a:noFill/>
          </a:ln>
          <a:effectLst>
            <a:outerShdw blurRad="292100" dist="139700" dir="2700000" algn="tl" rotWithShape="0">
              <a:srgbClr val="333333">
                <a:alpha val="64705"/>
              </a:srgbClr>
            </a:outerShdw>
          </a:effectLst>
        </p:spPr>
      </p:pic>
      <p:sp>
        <p:nvSpPr>
          <p:cNvPr id="807" name="Shape 807"/>
          <p:cNvSpPr/>
          <p:nvPr/>
        </p:nvSpPr>
        <p:spPr>
          <a:xfrm>
            <a:off x="3119122" y="1457317"/>
            <a:ext cx="3028937" cy="1705950"/>
          </a:xfrm>
          <a:prstGeom prst="rect">
            <a:avLst/>
          </a:prstGeom>
          <a:solidFill>
            <a:srgbClr val="EBFBC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MÉTODO VERSIÓN URL</a:t>
            </a:r>
            <a:endParaRPr/>
          </a:p>
          <a:p>
            <a:pPr marL="0" marR="0" lvl="0" indent="0" algn="l" rtl="0">
              <a:spcBef>
                <a:spcPts val="0"/>
              </a:spcBef>
              <a:spcAft>
                <a:spcPts val="0"/>
              </a:spcAft>
              <a:buNone/>
            </a:pPr>
            <a:r>
              <a:rPr lang="en-US" sz="1600">
                <a:solidFill>
                  <a:schemeClr val="dk1"/>
                </a:solidFill>
                <a:latin typeface="Arial"/>
                <a:ea typeface="Arial"/>
                <a:cs typeface="Arial"/>
                <a:sym typeface="Arial"/>
              </a:rPr>
              <a:t>ENCABEZADO: Valor</a:t>
            </a:r>
            <a:endParaRPr/>
          </a:p>
          <a:p>
            <a:pPr marL="0" marR="0" lvl="0" indent="0" algn="l" rtl="0">
              <a:spcBef>
                <a:spcPts val="0"/>
              </a:spcBef>
              <a:spcAft>
                <a:spcPts val="0"/>
              </a:spcAft>
              <a:buNone/>
            </a:pPr>
            <a:r>
              <a:rPr lang="en-US" sz="1600">
                <a:solidFill>
                  <a:schemeClr val="dk1"/>
                </a:solidFill>
                <a:latin typeface="Arial"/>
                <a:ea typeface="Arial"/>
                <a:cs typeface="Arial"/>
                <a:sym typeface="Arial"/>
              </a:rPr>
              <a:t>. . . ENCABEZADO: Valor</a:t>
            </a:r>
            <a:endParaRPr/>
          </a:p>
          <a:p>
            <a:pPr marL="0" marR="0" lvl="0" indent="0" algn="l" rtl="0">
              <a:spcBef>
                <a:spcPts val="0"/>
              </a:spcBef>
              <a:spcAft>
                <a:spcPts val="0"/>
              </a:spcAft>
              <a:buNone/>
            </a:pPr>
            <a:endParaRPr sz="1600">
              <a:solidFill>
                <a:schemeClr val="dk1"/>
              </a:solidFill>
              <a:latin typeface="Arial"/>
              <a:ea typeface="Arial"/>
              <a:cs typeface="Arial"/>
              <a:sym typeface="Arial"/>
            </a:endParaRPr>
          </a:p>
          <a:p>
            <a:pPr marL="0" marR="0" lvl="0" indent="0" algn="l" rtl="0">
              <a:spcBef>
                <a:spcPts val="0"/>
              </a:spcBef>
              <a:spcAft>
                <a:spcPts val="0"/>
              </a:spcAft>
              <a:buNone/>
            </a:pPr>
            <a:r>
              <a:rPr lang="en-US" sz="1600">
                <a:solidFill>
                  <a:schemeClr val="dk1"/>
                </a:solidFill>
                <a:latin typeface="Arial"/>
                <a:ea typeface="Arial"/>
                <a:cs typeface="Arial"/>
                <a:sym typeface="Arial"/>
              </a:rPr>
              <a:t>CUERPO DE LA SOLICITUD</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E3C607-F6BE-404D-A7FD-61A8D4E5DC65}"/>
              </a:ext>
            </a:extLst>
          </p:cNvPr>
          <p:cNvSpPr>
            <a:spLocks noGrp="1"/>
          </p:cNvSpPr>
          <p:nvPr>
            <p:ph type="title"/>
          </p:nvPr>
        </p:nvSpPr>
        <p:spPr>
          <a:xfrm>
            <a:off x="479199" y="219454"/>
            <a:ext cx="8001000" cy="694945"/>
          </a:xfrm>
        </p:spPr>
        <p:txBody>
          <a:bodyPr/>
          <a:lstStyle/>
          <a:p>
            <a:pPr algn="l"/>
            <a:r>
              <a:rPr lang="es-MX" dirty="0"/>
              <a:t>☞ Actividad/Práctica</a:t>
            </a:r>
          </a:p>
        </p:txBody>
      </p:sp>
      <p:sp>
        <p:nvSpPr>
          <p:cNvPr id="7" name="TextBox 6">
            <a:extLst>
              <a:ext uri="{FF2B5EF4-FFF2-40B4-BE49-F238E27FC236}">
                <a16:creationId xmlns:a16="http://schemas.microsoft.com/office/drawing/2014/main" id="{A568591C-9960-4F46-9ABA-3AA2C74D1201}"/>
              </a:ext>
            </a:extLst>
          </p:cNvPr>
          <p:cNvSpPr txBox="1"/>
          <p:nvPr/>
        </p:nvSpPr>
        <p:spPr>
          <a:xfrm>
            <a:off x="239486" y="1176051"/>
            <a:ext cx="8643257" cy="5262979"/>
          </a:xfrm>
          <a:prstGeom prst="rect">
            <a:avLst/>
          </a:prstGeom>
          <a:noFill/>
          <a:ln>
            <a:solidFill>
              <a:schemeClr val="tx1"/>
            </a:solidFill>
          </a:ln>
        </p:spPr>
        <p:txBody>
          <a:bodyPr wrap="square" rtlCol="0">
            <a:spAutoFit/>
          </a:bodyPr>
          <a:lstStyle/>
          <a:p>
            <a:pPr marL="342900" indent="-342900">
              <a:buFont typeface="Wingdings" charset="2"/>
              <a:buChar char="q"/>
            </a:pPr>
            <a:r>
              <a:rPr lang="es-MX" sz="2400" b="1" dirty="0"/>
              <a:t>Meta: </a:t>
            </a:r>
            <a:r>
              <a:rPr lang="es-MX" sz="2400" dirty="0"/>
              <a:t>Observar e identificar los datos de status de las peticiones.</a:t>
            </a:r>
          </a:p>
          <a:p>
            <a:pPr marL="342900" indent="-342900">
              <a:buFont typeface="Wingdings" charset="2"/>
              <a:buChar char="q"/>
            </a:pPr>
            <a:r>
              <a:rPr lang="es-MX" sz="2400" b="1" dirty="0"/>
              <a:t>Tiempo:</a:t>
            </a:r>
            <a:r>
              <a:rPr lang="es-MX" sz="2400" dirty="0"/>
              <a:t>15 minutos</a:t>
            </a:r>
          </a:p>
          <a:p>
            <a:pPr marL="342900" indent="-342900">
              <a:buFont typeface="Wingdings" charset="2"/>
              <a:buChar char="q"/>
            </a:pPr>
            <a:r>
              <a:rPr lang="es-MX" sz="2400" b="1" dirty="0"/>
              <a:t>Pasos</a:t>
            </a:r>
          </a:p>
          <a:p>
            <a:pPr marL="914352" lvl="1" indent="-457200">
              <a:buFont typeface="+mj-lt"/>
              <a:buAutoNum type="arabicPeriod"/>
            </a:pPr>
            <a:r>
              <a:rPr lang="es-MX" sz="2400" dirty="0"/>
              <a:t>Accede a una página web.</a:t>
            </a:r>
          </a:p>
          <a:p>
            <a:pPr marL="914352" lvl="1" indent="-457200">
              <a:buFont typeface="+mj-lt"/>
              <a:buAutoNum type="arabicPeriod"/>
            </a:pPr>
            <a:r>
              <a:rPr lang="es-MX" sz="2400" dirty="0">
                <a:solidFill>
                  <a:schemeClr val="dk1"/>
                </a:solidFill>
              </a:rPr>
              <a:t>Activa el panel de desarrollador de tu navegador (tecla F12).</a:t>
            </a:r>
          </a:p>
          <a:p>
            <a:pPr marL="914352" lvl="1" indent="-457200">
              <a:buFont typeface="+mj-lt"/>
              <a:buAutoNum type="arabicPeriod"/>
            </a:pPr>
            <a:r>
              <a:rPr lang="es-MX" sz="2400" dirty="0">
                <a:solidFill>
                  <a:schemeClr val="dk1"/>
                </a:solidFill>
              </a:rPr>
              <a:t>Accede a la pestaña Network.</a:t>
            </a:r>
          </a:p>
          <a:p>
            <a:pPr marL="914352" lvl="1" indent="-457200">
              <a:buFont typeface="+mj-lt"/>
              <a:buAutoNum type="arabicPeriod"/>
            </a:pPr>
            <a:r>
              <a:rPr lang="es-MX" sz="2400" dirty="0">
                <a:solidFill>
                  <a:schemeClr val="dk1"/>
                </a:solidFill>
              </a:rPr>
              <a:t>Observa los datos de status.</a:t>
            </a:r>
          </a:p>
          <a:p>
            <a:pPr marL="914352" lvl="1" indent="-457200">
              <a:buFont typeface="+mj-lt"/>
              <a:buAutoNum type="arabicPeriod"/>
            </a:pPr>
            <a:r>
              <a:rPr lang="es-MX" sz="2400" dirty="0">
                <a:solidFill>
                  <a:schemeClr val="dk1"/>
                </a:solidFill>
              </a:rPr>
              <a:t>Haz clic sobre una de las peticiones.</a:t>
            </a:r>
          </a:p>
          <a:p>
            <a:pPr marL="914352" lvl="1" indent="-457200">
              <a:buFont typeface="+mj-lt"/>
              <a:buAutoNum type="arabicPeriod"/>
            </a:pPr>
            <a:r>
              <a:rPr lang="es-MX" sz="2400" dirty="0">
                <a:solidFill>
                  <a:schemeClr val="dk1"/>
                </a:solidFill>
              </a:rPr>
              <a:t>Analiza las peticiones, respuesta y timing de la petición.</a:t>
            </a:r>
          </a:p>
          <a:p>
            <a:pPr marL="914352" lvl="1" indent="-457200">
              <a:buFont typeface="+mj-lt"/>
              <a:buAutoNum type="arabicPeriod"/>
            </a:pPr>
            <a:endParaRPr lang="es-MX" sz="2400" dirty="0"/>
          </a:p>
          <a:p>
            <a:pPr marL="914352" lvl="1" indent="-457200">
              <a:buFont typeface="+mj-lt"/>
              <a:buAutoNum type="arabicPeriod"/>
            </a:pPr>
            <a:endParaRPr lang="es-MX" sz="2400" dirty="0"/>
          </a:p>
          <a:p>
            <a:pPr lvl="1"/>
            <a:endParaRPr lang="es-MX" sz="2400" dirty="0"/>
          </a:p>
        </p:txBody>
      </p:sp>
      <p:pic>
        <p:nvPicPr>
          <p:cNvPr id="6" name="Shape 815"/>
          <p:cNvPicPr preferRelativeResize="0"/>
          <p:nvPr/>
        </p:nvPicPr>
        <p:blipFill rotWithShape="1">
          <a:blip r:embed="rId3">
            <a:alphaModFix/>
          </a:blip>
          <a:srcRect/>
          <a:stretch/>
        </p:blipFill>
        <p:spPr>
          <a:xfrm>
            <a:off x="40341" y="5355976"/>
            <a:ext cx="3668486" cy="1344706"/>
          </a:xfrm>
          <a:prstGeom prst="rect">
            <a:avLst/>
          </a:prstGeom>
          <a:noFill/>
          <a:ln>
            <a:noFill/>
          </a:ln>
        </p:spPr>
      </p:pic>
    </p:spTree>
    <p:extLst>
      <p:ext uri="{BB962C8B-B14F-4D97-AF65-F5344CB8AC3E}">
        <p14:creationId xmlns:p14="http://schemas.microsoft.com/office/powerpoint/2010/main" val="36575484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Shape 912"/>
          <p:cNvSpPr txBox="1">
            <a:spLocks noGrp="1"/>
          </p:cNvSpPr>
          <p:nvPr>
            <p:ph type="title"/>
          </p:nvPr>
        </p:nvSpPr>
        <p:spPr>
          <a:xfrm>
            <a:off x="479199" y="219455"/>
            <a:ext cx="8001000" cy="553990"/>
          </a:xfrm>
          <a:prstGeom prst="rect">
            <a:avLst/>
          </a:prstGeom>
          <a:noFill/>
          <a:ln>
            <a:noFill/>
          </a:ln>
        </p:spPr>
        <p:txBody>
          <a:bodyPr spcFirstLastPara="1" wrap="square" lIns="0" tIns="45700" rIns="0" bIns="45700" anchor="t" anchorCtr="0">
            <a:noAutofit/>
          </a:bodyPr>
          <a:lstStyle/>
          <a:p>
            <a:pPr algn="l">
              <a:spcBef>
                <a:spcPts val="0"/>
              </a:spcBef>
            </a:pPr>
            <a:r>
              <a:rPr lang="es-MX" dirty="0"/>
              <a:t>⟲</a:t>
            </a:r>
            <a:r>
              <a:rPr lang="es-MX" sz="3200" dirty="0"/>
              <a:t> </a:t>
            </a:r>
            <a:r>
              <a:rPr lang="es-MX" sz="3000" b="1" i="0" u="none" strike="noStrike" cap="none" dirty="0">
                <a:solidFill>
                  <a:schemeClr val="dk1"/>
                </a:solidFill>
                <a:latin typeface="Arial"/>
                <a:ea typeface="Arial"/>
                <a:cs typeface="Arial"/>
                <a:sym typeface="Arial"/>
              </a:rPr>
              <a:t>Preguntas de Reflexió</a:t>
            </a:r>
            <a:r>
              <a:rPr lang="es-MX" dirty="0"/>
              <a:t>n</a:t>
            </a:r>
            <a:endParaRPr dirty="0"/>
          </a:p>
        </p:txBody>
      </p:sp>
      <p:sp>
        <p:nvSpPr>
          <p:cNvPr id="913" name="Shape 913"/>
          <p:cNvSpPr txBox="1"/>
          <p:nvPr/>
        </p:nvSpPr>
        <p:spPr>
          <a:xfrm>
            <a:off x="537773" y="1176051"/>
            <a:ext cx="8068453" cy="3755178"/>
          </a:xfrm>
          <a:prstGeom prst="rect">
            <a:avLst/>
          </a:pr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2400"/>
              <a:buFont typeface="Arial"/>
              <a:buChar char="•"/>
            </a:pPr>
            <a:r>
              <a:rPr lang="es-MX" sz="2400" dirty="0">
                <a:solidFill>
                  <a:schemeClr val="dk1"/>
                </a:solidFill>
                <a:latin typeface="Arial"/>
                <a:ea typeface="Arial"/>
                <a:cs typeface="Arial"/>
                <a:sym typeface="Arial"/>
              </a:rPr>
              <a:t>¿Qué información observaste en las peticiones?</a:t>
            </a:r>
          </a:p>
          <a:p>
            <a:pPr marL="285750" marR="0" lvl="0" indent="-285750" algn="l" rtl="0">
              <a:spcBef>
                <a:spcPts val="0"/>
              </a:spcBef>
              <a:spcAft>
                <a:spcPts val="0"/>
              </a:spcAft>
              <a:buClr>
                <a:schemeClr val="dk1"/>
              </a:buClr>
              <a:buSzPts val="2400"/>
              <a:buFont typeface="Arial"/>
              <a:buChar char="•"/>
            </a:pPr>
            <a:r>
              <a:rPr lang="es-MX" sz="2400" dirty="0">
                <a:solidFill>
                  <a:schemeClr val="dk1"/>
                </a:solidFill>
              </a:rPr>
              <a:t>¿Qué información observaste en el </a:t>
            </a:r>
            <a:r>
              <a:rPr lang="es-MX" sz="2400" dirty="0" err="1">
                <a:solidFill>
                  <a:schemeClr val="dk1"/>
                </a:solidFill>
              </a:rPr>
              <a:t>timing</a:t>
            </a:r>
            <a:r>
              <a:rPr lang="es-MX" sz="2400" dirty="0">
                <a:solidFill>
                  <a:schemeClr val="dk1"/>
                </a:solidFill>
              </a:rPr>
              <a:t>?</a:t>
            </a:r>
          </a:p>
          <a:p>
            <a:pPr marL="285750" marR="0" lvl="0" indent="-285750" algn="l" rtl="0">
              <a:spcBef>
                <a:spcPts val="0"/>
              </a:spcBef>
              <a:spcAft>
                <a:spcPts val="0"/>
              </a:spcAft>
              <a:buClr>
                <a:schemeClr val="dk1"/>
              </a:buClr>
              <a:buSzPts val="2400"/>
              <a:buFont typeface="Arial"/>
              <a:buChar char="•"/>
            </a:pPr>
            <a:r>
              <a:rPr lang="es-MX" sz="2400" dirty="0">
                <a:solidFill>
                  <a:schemeClr val="dk1"/>
                </a:solidFill>
                <a:latin typeface="Arial"/>
                <a:ea typeface="Arial"/>
                <a:cs typeface="Arial"/>
                <a:sym typeface="Arial"/>
              </a:rPr>
              <a:t>¿Qué sitios web visitaste? ¿Cuál fue su contenido?</a:t>
            </a:r>
          </a:p>
          <a:p>
            <a:pPr marL="285750" marR="0" lvl="0" indent="-285750" algn="l" rtl="0">
              <a:spcBef>
                <a:spcPts val="0"/>
              </a:spcBef>
              <a:spcAft>
                <a:spcPts val="0"/>
              </a:spcAft>
              <a:buClr>
                <a:schemeClr val="dk1"/>
              </a:buClr>
              <a:buSzPts val="2400"/>
              <a:buFont typeface="Arial"/>
              <a:buChar char="•"/>
            </a:pPr>
            <a:r>
              <a:rPr lang="es-MX" sz="2400" dirty="0">
                <a:solidFill>
                  <a:schemeClr val="dk1"/>
                </a:solidFill>
              </a:rPr>
              <a:t>¿Qué otros códigos de cabeceras identificas en el valor </a:t>
            </a:r>
            <a:r>
              <a:rPr lang="es-MX" sz="2400" dirty="0" err="1">
                <a:solidFill>
                  <a:schemeClr val="dk1"/>
                </a:solidFill>
              </a:rPr>
              <a:t>timing</a:t>
            </a:r>
            <a:r>
              <a:rPr lang="es-MX" sz="2400" dirty="0">
                <a:solidFill>
                  <a:schemeClr val="dk1"/>
                </a:solidFill>
              </a:rPr>
              <a:t>?</a:t>
            </a:r>
            <a:endParaRPr lang="es-MX" sz="2400" dirty="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400"/>
              <a:buFont typeface="Arial"/>
              <a:buChar char="•"/>
            </a:pPr>
            <a:r>
              <a:rPr lang="es-MX" sz="2400" dirty="0">
                <a:solidFill>
                  <a:schemeClr val="dk1"/>
                </a:solidFill>
                <a:latin typeface="Arial"/>
                <a:ea typeface="Arial"/>
                <a:cs typeface="Arial"/>
                <a:sym typeface="Arial"/>
              </a:rPr>
              <a:t>¿Qué información adicional observaste en la pestaña de Network?</a:t>
            </a:r>
          </a:p>
          <a:p>
            <a:pPr marL="285750" marR="0" lvl="0" indent="-285750" algn="l" rtl="0">
              <a:spcBef>
                <a:spcPts val="0"/>
              </a:spcBef>
              <a:spcAft>
                <a:spcPts val="0"/>
              </a:spcAft>
              <a:buClr>
                <a:schemeClr val="dk1"/>
              </a:buClr>
              <a:buSzPts val="2400"/>
              <a:buFont typeface="Arial"/>
              <a:buChar char="•"/>
            </a:pPr>
            <a:r>
              <a:rPr lang="es-MX" sz="2400" dirty="0">
                <a:solidFill>
                  <a:schemeClr val="dk1"/>
                </a:solidFill>
              </a:rPr>
              <a:t>¿Comparaste con tus compañeros los resultados? ¿Qué salió diferente? (Trabajo en equipo)</a:t>
            </a:r>
          </a:p>
          <a:p>
            <a:pPr marL="285750" marR="0" lvl="0" indent="-285750" algn="l" rtl="0">
              <a:spcBef>
                <a:spcPts val="0"/>
              </a:spcBef>
              <a:spcAft>
                <a:spcPts val="0"/>
              </a:spcAft>
              <a:buClr>
                <a:schemeClr val="dk1"/>
              </a:buClr>
              <a:buSzPts val="2400"/>
              <a:buFont typeface="Arial"/>
              <a:buChar char="•"/>
            </a:pPr>
            <a:r>
              <a:rPr lang="es-MX" sz="2400" dirty="0">
                <a:solidFill>
                  <a:schemeClr val="dk1"/>
                </a:solidFill>
              </a:rPr>
              <a:t>¿Qué sitios web visitó tu compañero?</a:t>
            </a:r>
            <a:endParaRPr sz="24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28989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Shape 529"/>
          <p:cNvSpPr txBox="1">
            <a:spLocks noGrp="1"/>
          </p:cNvSpPr>
          <p:nvPr>
            <p:ph type="title"/>
          </p:nvPr>
        </p:nvSpPr>
        <p:spPr>
          <a:xfrm>
            <a:off x="537772" y="274319"/>
            <a:ext cx="7737547" cy="553990"/>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Apertura</a:t>
            </a:r>
            <a:endParaRPr/>
          </a:p>
        </p:txBody>
      </p:sp>
      <p:sp>
        <p:nvSpPr>
          <p:cNvPr id="530" name="Shape 530"/>
          <p:cNvSpPr txBox="1"/>
          <p:nvPr/>
        </p:nvSpPr>
        <p:spPr>
          <a:xfrm>
            <a:off x="537773" y="1176051"/>
            <a:ext cx="8068453" cy="3046988"/>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¿Qué son las aplicaciones web?</a:t>
            </a:r>
            <a:endParaRPr/>
          </a:p>
          <a:p>
            <a:pPr marL="285750" marR="0" lvl="0" indent="-13335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¿Qué ventajas encuentras en las aplicaciones web sobre otros tipos de aplicaciones?</a:t>
            </a:r>
            <a:endParaRPr/>
          </a:p>
          <a:p>
            <a:pPr marL="285750" marR="0" lvl="0" indent="-13335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¿Cuáles ejemplos de aplicaciones web conoces?</a:t>
            </a:r>
            <a:endParaRPr/>
          </a:p>
          <a:p>
            <a:pPr marL="285750" marR="0" lvl="0" indent="-13335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¿Qué son las ERP, SCM, CRM, KM, BI?</a:t>
            </a:r>
            <a:endParaRPr sz="2400">
              <a:solidFill>
                <a:schemeClr val="dk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Shape 822"/>
          <p:cNvSpPr txBox="1"/>
          <p:nvPr/>
        </p:nvSpPr>
        <p:spPr>
          <a:xfrm>
            <a:off x="0" y="1181100"/>
            <a:ext cx="8966200" cy="5676900"/>
          </a:xfrm>
          <a:prstGeom prst="rect">
            <a:avLst/>
          </a:prstGeom>
          <a:noFill/>
          <a:ln>
            <a:noFill/>
          </a:ln>
        </p:spPr>
        <p:txBody>
          <a:bodyPr spcFirstLastPara="1" wrap="square" lIns="91425" tIns="45700" rIns="91425" bIns="45700" anchor="t" anchorCtr="0">
            <a:noAutofit/>
          </a:bodyPr>
          <a:lstStyle/>
          <a:p>
            <a:pPr marL="342900" marR="0" lvl="0" indent="-196850" algn="l" rtl="0">
              <a:lnSpc>
                <a:spcPct val="100000"/>
              </a:lnSpc>
              <a:spcBef>
                <a:spcPts val="0"/>
              </a:spcBef>
              <a:spcAft>
                <a:spcPts val="0"/>
              </a:spcAft>
              <a:buClr>
                <a:schemeClr val="dk1"/>
              </a:buClr>
              <a:buSzPts val="2300"/>
              <a:buFont typeface="Arial"/>
              <a:buNone/>
            </a:pPr>
            <a:endParaRPr sz="2000">
              <a:solidFill>
                <a:schemeClr val="dk1"/>
              </a:solidFill>
              <a:latin typeface="Arial"/>
              <a:ea typeface="Arial"/>
              <a:cs typeface="Arial"/>
              <a:sym typeface="Arial"/>
            </a:endParaRPr>
          </a:p>
        </p:txBody>
      </p:sp>
      <p:sp>
        <p:nvSpPr>
          <p:cNvPr id="823" name="Shape 823"/>
          <p:cNvSpPr txBox="1">
            <a:spLocks noGrp="1"/>
          </p:cNvSpPr>
          <p:nvPr>
            <p:ph type="title"/>
          </p:nvPr>
        </p:nvSpPr>
        <p:spPr>
          <a:xfrm>
            <a:off x="597446" y="267075"/>
            <a:ext cx="8001000" cy="553990"/>
          </a:xfrm>
          <a:prstGeom prst="rect">
            <a:avLst/>
          </a:prstGeom>
          <a:noFill/>
          <a:ln>
            <a:noFill/>
          </a:ln>
        </p:spPr>
        <p:txBody>
          <a:bodyPr spcFirstLastPara="1" wrap="square" lIns="0" tIns="45700" rIns="0" bIns="45700" anchor="t" anchorCtr="0">
            <a:noAutofit/>
          </a:bodyPr>
          <a:lstStyle/>
          <a:p>
            <a:pPr marL="0" marR="0" lvl="0" indent="0" algn="ctr"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Comandos o métodos HTTP</a:t>
            </a:r>
            <a:endParaRPr sz="3000" b="1" i="0" u="none" strike="noStrike" cap="none">
              <a:solidFill>
                <a:schemeClr val="dk1"/>
              </a:solidFill>
              <a:latin typeface="Arial"/>
              <a:ea typeface="Arial"/>
              <a:cs typeface="Arial"/>
              <a:sym typeface="Arial"/>
            </a:endParaRPr>
          </a:p>
        </p:txBody>
      </p:sp>
      <p:graphicFrame>
        <p:nvGraphicFramePr>
          <p:cNvPr id="824" name="Shape 824"/>
          <p:cNvGraphicFramePr/>
          <p:nvPr/>
        </p:nvGraphicFramePr>
        <p:xfrm>
          <a:off x="637681" y="1269260"/>
          <a:ext cx="7868650" cy="3743575"/>
        </p:xfrm>
        <a:graphic>
          <a:graphicData uri="http://schemas.openxmlformats.org/drawingml/2006/table">
            <a:tbl>
              <a:tblPr firstRow="1" bandRow="1">
                <a:noFill/>
                <a:tableStyleId>{FDB92386-4715-4ABA-89C2-2031EC608146}</a:tableStyleId>
              </a:tblPr>
              <a:tblGrid>
                <a:gridCol w="1630600">
                  <a:extLst>
                    <a:ext uri="{9D8B030D-6E8A-4147-A177-3AD203B41FA5}">
                      <a16:colId xmlns:a16="http://schemas.microsoft.com/office/drawing/2014/main" val="20000"/>
                    </a:ext>
                  </a:extLst>
                </a:gridCol>
                <a:gridCol w="6238050">
                  <a:extLst>
                    <a:ext uri="{9D8B030D-6E8A-4147-A177-3AD203B41FA5}">
                      <a16:colId xmlns:a16="http://schemas.microsoft.com/office/drawing/2014/main" val="20001"/>
                    </a:ext>
                  </a:extLst>
                </a:gridCol>
              </a:tblGrid>
              <a:tr h="446825">
                <a:tc>
                  <a:txBody>
                    <a:bodyPr/>
                    <a:lstStyle/>
                    <a:p>
                      <a:pPr marL="0" marR="0" lvl="0" indent="0" algn="l" rtl="0">
                        <a:lnSpc>
                          <a:spcPct val="70000"/>
                        </a:lnSpc>
                        <a:spcBef>
                          <a:spcPts val="0"/>
                        </a:spcBef>
                        <a:spcAft>
                          <a:spcPts val="0"/>
                        </a:spcAft>
                        <a:buNone/>
                      </a:pPr>
                      <a:r>
                        <a:rPr lang="en-US" sz="1800" u="none" strike="noStrike" cap="none">
                          <a:latin typeface="Arial"/>
                          <a:ea typeface="Arial"/>
                          <a:cs typeface="Arial"/>
                          <a:sym typeface="Arial"/>
                        </a:rPr>
                        <a:t>Comando</a:t>
                      </a:r>
                      <a:endParaRPr sz="1800" u="none" strike="noStrike" cap="none">
                        <a:latin typeface="Arial"/>
                        <a:ea typeface="Arial"/>
                        <a:cs typeface="Arial"/>
                        <a:sym typeface="Arial"/>
                      </a:endParaRPr>
                    </a:p>
                  </a:txBody>
                  <a:tcPr marL="91425" marR="91425" marT="45700" marB="45700" anchor="ctr"/>
                </a:tc>
                <a:tc>
                  <a:txBody>
                    <a:bodyPr/>
                    <a:lstStyle/>
                    <a:p>
                      <a:pPr marL="0" marR="0" lvl="0" indent="0" algn="l" rtl="0">
                        <a:lnSpc>
                          <a:spcPct val="70000"/>
                        </a:lnSpc>
                        <a:spcBef>
                          <a:spcPts val="0"/>
                        </a:spcBef>
                        <a:spcAft>
                          <a:spcPts val="0"/>
                        </a:spcAft>
                        <a:buNone/>
                      </a:pPr>
                      <a:r>
                        <a:rPr lang="en-US" sz="1800" u="none" strike="noStrike" cap="none">
                          <a:latin typeface="Arial"/>
                          <a:ea typeface="Arial"/>
                          <a:cs typeface="Arial"/>
                          <a:sym typeface="Arial"/>
                        </a:rPr>
                        <a:t>Descripción</a:t>
                      </a:r>
                      <a:endParaRPr sz="1800" u="none" strike="noStrike" cap="none">
                        <a:latin typeface="Arial"/>
                        <a:ea typeface="Arial"/>
                        <a:cs typeface="Arial"/>
                        <a:sym typeface="Arial"/>
                      </a:endParaRPr>
                    </a:p>
                  </a:txBody>
                  <a:tcPr marL="91425" marR="91425" marT="45700" marB="45700" anchor="ctr"/>
                </a:tc>
                <a:extLst>
                  <a:ext uri="{0D108BD9-81ED-4DB2-BD59-A6C34878D82A}">
                    <a16:rowId xmlns:a16="http://schemas.microsoft.com/office/drawing/2014/main" val="10000"/>
                  </a:ext>
                </a:extLst>
              </a:tr>
              <a:tr h="711975">
                <a:tc>
                  <a:txBody>
                    <a:bodyPr/>
                    <a:lstStyle/>
                    <a:p>
                      <a:pPr marL="0" marR="0" lvl="0" indent="0" algn="l" rtl="0">
                        <a:lnSpc>
                          <a:spcPct val="70000"/>
                        </a:lnSpc>
                        <a:spcBef>
                          <a:spcPts val="0"/>
                        </a:spcBef>
                        <a:spcAft>
                          <a:spcPts val="0"/>
                        </a:spcAft>
                        <a:buNone/>
                      </a:pPr>
                      <a:r>
                        <a:rPr lang="en-US" sz="1800" u="none" strike="noStrike" cap="none">
                          <a:latin typeface="Arial"/>
                          <a:ea typeface="Arial"/>
                          <a:cs typeface="Arial"/>
                          <a:sym typeface="Arial"/>
                        </a:rPr>
                        <a:t>GET</a:t>
                      </a:r>
                      <a:endParaRPr sz="1800" u="none" strike="noStrike" cap="none">
                        <a:latin typeface="Arial"/>
                        <a:ea typeface="Arial"/>
                        <a:cs typeface="Arial"/>
                        <a:sym typeface="Arial"/>
                      </a:endParaRPr>
                    </a:p>
                  </a:txBody>
                  <a:tcPr marL="91425" marR="91425" marT="45700" marB="45700" anchor="ctr"/>
                </a:tc>
                <a:tc>
                  <a:txBody>
                    <a:bodyPr/>
                    <a:lstStyle/>
                    <a:p>
                      <a:pPr marL="0" marR="0" lvl="0" indent="0" algn="l" rtl="0">
                        <a:lnSpc>
                          <a:spcPct val="100000"/>
                        </a:lnSpc>
                        <a:spcBef>
                          <a:spcPts val="0"/>
                        </a:spcBef>
                        <a:spcAft>
                          <a:spcPts val="0"/>
                        </a:spcAft>
                        <a:buNone/>
                      </a:pPr>
                      <a:r>
                        <a:rPr lang="en-US" sz="1800" u="none" strike="noStrike" cap="none">
                          <a:latin typeface="Arial"/>
                          <a:ea typeface="Arial"/>
                          <a:cs typeface="Arial"/>
                          <a:sym typeface="Arial"/>
                        </a:rPr>
                        <a:t>Solicita el recurso ubicado en la URL especificada</a:t>
                      </a:r>
                      <a:endParaRPr sz="1800" u="none" strike="noStrike" cap="none">
                        <a:latin typeface="Arial"/>
                        <a:ea typeface="Arial"/>
                        <a:cs typeface="Arial"/>
                        <a:sym typeface="Arial"/>
                      </a:endParaRPr>
                    </a:p>
                  </a:txBody>
                  <a:tcPr marL="91425" marR="91425" marT="45700" marB="45700" anchor="ctr"/>
                </a:tc>
                <a:extLst>
                  <a:ext uri="{0D108BD9-81ED-4DB2-BD59-A6C34878D82A}">
                    <a16:rowId xmlns:a16="http://schemas.microsoft.com/office/drawing/2014/main" val="10001"/>
                  </a:ext>
                </a:extLst>
              </a:tr>
              <a:tr h="711975">
                <a:tc>
                  <a:txBody>
                    <a:bodyPr/>
                    <a:lstStyle/>
                    <a:p>
                      <a:pPr marL="0" marR="0" lvl="0" indent="0" algn="l" rtl="0">
                        <a:lnSpc>
                          <a:spcPct val="70000"/>
                        </a:lnSpc>
                        <a:spcBef>
                          <a:spcPts val="0"/>
                        </a:spcBef>
                        <a:spcAft>
                          <a:spcPts val="0"/>
                        </a:spcAft>
                        <a:buNone/>
                      </a:pPr>
                      <a:r>
                        <a:rPr lang="en-US" sz="1800" u="none" strike="noStrike" cap="none">
                          <a:latin typeface="Arial"/>
                          <a:ea typeface="Arial"/>
                          <a:cs typeface="Arial"/>
                          <a:sym typeface="Arial"/>
                        </a:rPr>
                        <a:t>HEAD</a:t>
                      </a:r>
                      <a:endParaRPr sz="1800" u="none" strike="noStrike" cap="none">
                        <a:latin typeface="Arial"/>
                        <a:ea typeface="Arial"/>
                        <a:cs typeface="Arial"/>
                        <a:sym typeface="Arial"/>
                      </a:endParaRPr>
                    </a:p>
                  </a:txBody>
                  <a:tcPr marL="91425" marR="91425" marT="45700" marB="45700" anchor="ctr"/>
                </a:tc>
                <a:tc>
                  <a:txBody>
                    <a:bodyPr/>
                    <a:lstStyle/>
                    <a:p>
                      <a:pPr marL="0" marR="0" lvl="0" indent="0" algn="l" rtl="0">
                        <a:lnSpc>
                          <a:spcPct val="100000"/>
                        </a:lnSpc>
                        <a:spcBef>
                          <a:spcPts val="0"/>
                        </a:spcBef>
                        <a:spcAft>
                          <a:spcPts val="0"/>
                        </a:spcAft>
                        <a:buNone/>
                      </a:pPr>
                      <a:r>
                        <a:rPr lang="en-US" sz="1800" u="none" strike="noStrike" cap="none">
                          <a:latin typeface="Arial"/>
                          <a:ea typeface="Arial"/>
                          <a:cs typeface="Arial"/>
                          <a:sym typeface="Arial"/>
                        </a:rPr>
                        <a:t>Solicita el encabezado del recurso ubicado en la URL especificada</a:t>
                      </a:r>
                      <a:endParaRPr sz="1800" u="none" strike="noStrike" cap="none">
                        <a:latin typeface="Arial"/>
                        <a:ea typeface="Arial"/>
                        <a:cs typeface="Arial"/>
                        <a:sym typeface="Arial"/>
                      </a:endParaRPr>
                    </a:p>
                  </a:txBody>
                  <a:tcPr marL="91425" marR="91425" marT="45700" marB="45700" anchor="ctr"/>
                </a:tc>
                <a:extLst>
                  <a:ext uri="{0D108BD9-81ED-4DB2-BD59-A6C34878D82A}">
                    <a16:rowId xmlns:a16="http://schemas.microsoft.com/office/drawing/2014/main" val="10002"/>
                  </a:ext>
                </a:extLst>
              </a:tr>
              <a:tr h="711975">
                <a:tc>
                  <a:txBody>
                    <a:bodyPr/>
                    <a:lstStyle/>
                    <a:p>
                      <a:pPr marL="0" marR="0" lvl="0" indent="0" algn="l" rtl="0">
                        <a:lnSpc>
                          <a:spcPct val="70000"/>
                        </a:lnSpc>
                        <a:spcBef>
                          <a:spcPts val="0"/>
                        </a:spcBef>
                        <a:spcAft>
                          <a:spcPts val="0"/>
                        </a:spcAft>
                        <a:buNone/>
                      </a:pPr>
                      <a:r>
                        <a:rPr lang="en-US" sz="1800" u="none" strike="noStrike" cap="none">
                          <a:latin typeface="Arial"/>
                          <a:ea typeface="Arial"/>
                          <a:cs typeface="Arial"/>
                          <a:sym typeface="Arial"/>
                        </a:rPr>
                        <a:t>POST</a:t>
                      </a:r>
                      <a:endParaRPr sz="1800" u="none" strike="noStrike" cap="none">
                        <a:latin typeface="Arial"/>
                        <a:ea typeface="Arial"/>
                        <a:cs typeface="Arial"/>
                        <a:sym typeface="Arial"/>
                      </a:endParaRPr>
                    </a:p>
                  </a:txBody>
                  <a:tcPr marL="91425" marR="91425" marT="45700" marB="45700" anchor="ctr"/>
                </a:tc>
                <a:tc>
                  <a:txBody>
                    <a:bodyPr/>
                    <a:lstStyle/>
                    <a:p>
                      <a:pPr marL="0" marR="0" lvl="0" indent="0" algn="l" rtl="0">
                        <a:lnSpc>
                          <a:spcPct val="100000"/>
                        </a:lnSpc>
                        <a:spcBef>
                          <a:spcPts val="0"/>
                        </a:spcBef>
                        <a:spcAft>
                          <a:spcPts val="0"/>
                        </a:spcAft>
                        <a:buNone/>
                      </a:pPr>
                      <a:r>
                        <a:rPr lang="en-US" sz="1800" u="none" strike="noStrike" cap="none">
                          <a:latin typeface="Arial"/>
                          <a:ea typeface="Arial"/>
                          <a:cs typeface="Arial"/>
                          <a:sym typeface="Arial"/>
                        </a:rPr>
                        <a:t>Envía datos al programa ubicado en la URL especificada</a:t>
                      </a:r>
                      <a:endParaRPr sz="1800" u="none" strike="noStrike" cap="none">
                        <a:latin typeface="Arial"/>
                        <a:ea typeface="Arial"/>
                        <a:cs typeface="Arial"/>
                        <a:sym typeface="Arial"/>
                      </a:endParaRPr>
                    </a:p>
                  </a:txBody>
                  <a:tcPr marL="91425" marR="91425" marT="45700" marB="45700" anchor="ctr"/>
                </a:tc>
                <a:extLst>
                  <a:ext uri="{0D108BD9-81ED-4DB2-BD59-A6C34878D82A}">
                    <a16:rowId xmlns:a16="http://schemas.microsoft.com/office/drawing/2014/main" val="10003"/>
                  </a:ext>
                </a:extLst>
              </a:tr>
              <a:tr h="448850">
                <a:tc>
                  <a:txBody>
                    <a:bodyPr/>
                    <a:lstStyle/>
                    <a:p>
                      <a:pPr marL="0" marR="0" lvl="0" indent="0" algn="l" rtl="0">
                        <a:lnSpc>
                          <a:spcPct val="70000"/>
                        </a:lnSpc>
                        <a:spcBef>
                          <a:spcPts val="0"/>
                        </a:spcBef>
                        <a:spcAft>
                          <a:spcPts val="0"/>
                        </a:spcAft>
                        <a:buNone/>
                      </a:pPr>
                      <a:r>
                        <a:rPr lang="en-US" sz="1800" u="none" strike="noStrike" cap="none">
                          <a:latin typeface="Arial"/>
                          <a:ea typeface="Arial"/>
                          <a:cs typeface="Arial"/>
                          <a:sym typeface="Arial"/>
                        </a:rPr>
                        <a:t>PUT</a:t>
                      </a:r>
                      <a:endParaRPr sz="1800" u="none" strike="noStrike" cap="none">
                        <a:latin typeface="Arial"/>
                        <a:ea typeface="Arial"/>
                        <a:cs typeface="Arial"/>
                        <a:sym typeface="Arial"/>
                      </a:endParaRPr>
                    </a:p>
                  </a:txBody>
                  <a:tcPr marL="91425" marR="91425" marT="45700" marB="45700" anchor="ctr"/>
                </a:tc>
                <a:tc>
                  <a:txBody>
                    <a:bodyPr/>
                    <a:lstStyle/>
                    <a:p>
                      <a:pPr marL="0" marR="0" lvl="0" indent="0" algn="l" rtl="0">
                        <a:lnSpc>
                          <a:spcPct val="100000"/>
                        </a:lnSpc>
                        <a:spcBef>
                          <a:spcPts val="0"/>
                        </a:spcBef>
                        <a:spcAft>
                          <a:spcPts val="0"/>
                        </a:spcAft>
                        <a:buNone/>
                      </a:pPr>
                      <a:r>
                        <a:rPr lang="en-US" sz="1800" u="none" strike="noStrike" cap="none">
                          <a:latin typeface="Arial"/>
                          <a:ea typeface="Arial"/>
                          <a:cs typeface="Arial"/>
                          <a:sym typeface="Arial"/>
                        </a:rPr>
                        <a:t>Envía datos a la URL especificada</a:t>
                      </a:r>
                      <a:endParaRPr sz="1800" u="none" strike="noStrike" cap="none">
                        <a:latin typeface="Arial"/>
                        <a:ea typeface="Arial"/>
                        <a:cs typeface="Arial"/>
                        <a:sym typeface="Arial"/>
                      </a:endParaRPr>
                    </a:p>
                  </a:txBody>
                  <a:tcPr marL="91425" marR="91425" marT="45700" marB="45700" anchor="ctr"/>
                </a:tc>
                <a:extLst>
                  <a:ext uri="{0D108BD9-81ED-4DB2-BD59-A6C34878D82A}">
                    <a16:rowId xmlns:a16="http://schemas.microsoft.com/office/drawing/2014/main" val="10004"/>
                  </a:ext>
                </a:extLst>
              </a:tr>
              <a:tr h="711975">
                <a:tc>
                  <a:txBody>
                    <a:bodyPr/>
                    <a:lstStyle/>
                    <a:p>
                      <a:pPr marL="0" marR="0" lvl="0" indent="0" algn="l" rtl="0">
                        <a:lnSpc>
                          <a:spcPct val="70000"/>
                        </a:lnSpc>
                        <a:spcBef>
                          <a:spcPts val="0"/>
                        </a:spcBef>
                        <a:spcAft>
                          <a:spcPts val="0"/>
                        </a:spcAft>
                        <a:buNone/>
                      </a:pPr>
                      <a:r>
                        <a:rPr lang="en-US" sz="1800" u="none" strike="noStrike" cap="none">
                          <a:latin typeface="Arial"/>
                          <a:ea typeface="Arial"/>
                          <a:cs typeface="Arial"/>
                          <a:sym typeface="Arial"/>
                        </a:rPr>
                        <a:t>DELETE</a:t>
                      </a:r>
                      <a:endParaRPr sz="1800" u="none" strike="noStrike" cap="none">
                        <a:latin typeface="Arial"/>
                        <a:ea typeface="Arial"/>
                        <a:cs typeface="Arial"/>
                        <a:sym typeface="Arial"/>
                      </a:endParaRPr>
                    </a:p>
                  </a:txBody>
                  <a:tcPr marL="91425" marR="91425" marT="45700" marB="45700" anchor="ctr"/>
                </a:tc>
                <a:tc>
                  <a:txBody>
                    <a:bodyPr/>
                    <a:lstStyle/>
                    <a:p>
                      <a:pPr marL="0" marR="0" lvl="0" indent="0" algn="l" rtl="0">
                        <a:lnSpc>
                          <a:spcPct val="100000"/>
                        </a:lnSpc>
                        <a:spcBef>
                          <a:spcPts val="0"/>
                        </a:spcBef>
                        <a:spcAft>
                          <a:spcPts val="0"/>
                        </a:spcAft>
                        <a:buNone/>
                      </a:pPr>
                      <a:r>
                        <a:rPr lang="en-US" sz="1800" u="none" strike="noStrike" cap="none">
                          <a:latin typeface="Arial"/>
                          <a:ea typeface="Arial"/>
                          <a:cs typeface="Arial"/>
                          <a:sym typeface="Arial"/>
                        </a:rPr>
                        <a:t>Borra el recurso ubicado en la URL especificada</a:t>
                      </a:r>
                      <a:endParaRPr sz="1800" u="none" strike="noStrike" cap="none">
                        <a:latin typeface="Arial"/>
                        <a:ea typeface="Arial"/>
                        <a:cs typeface="Arial"/>
                        <a:sym typeface="Arial"/>
                      </a:endParaRPr>
                    </a:p>
                  </a:txBody>
                  <a:tcPr marL="91425" marR="91425" marT="45700" marB="45700"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Shape 830"/>
          <p:cNvSpPr txBox="1"/>
          <p:nvPr/>
        </p:nvSpPr>
        <p:spPr>
          <a:xfrm>
            <a:off x="0" y="1181100"/>
            <a:ext cx="8966200" cy="5676900"/>
          </a:xfrm>
          <a:prstGeom prst="rect">
            <a:avLst/>
          </a:prstGeom>
          <a:noFill/>
          <a:ln>
            <a:noFill/>
          </a:ln>
        </p:spPr>
        <p:txBody>
          <a:bodyPr spcFirstLastPara="1" wrap="square" lIns="91425" tIns="45700" rIns="91425" bIns="45700" anchor="t" anchorCtr="0">
            <a:noAutofit/>
          </a:bodyPr>
          <a:lstStyle/>
          <a:p>
            <a:pPr marL="342900" marR="0" lvl="0" indent="-196850" algn="l" rtl="0">
              <a:lnSpc>
                <a:spcPct val="100000"/>
              </a:lnSpc>
              <a:spcBef>
                <a:spcPts val="0"/>
              </a:spcBef>
              <a:spcAft>
                <a:spcPts val="0"/>
              </a:spcAft>
              <a:buClr>
                <a:schemeClr val="dk1"/>
              </a:buClr>
              <a:buSzPts val="2300"/>
              <a:buFont typeface="Arial"/>
              <a:buNone/>
            </a:pPr>
            <a:endParaRPr sz="2000">
              <a:solidFill>
                <a:schemeClr val="dk1"/>
              </a:solidFill>
              <a:latin typeface="Arial"/>
              <a:ea typeface="Arial"/>
              <a:cs typeface="Arial"/>
              <a:sym typeface="Arial"/>
            </a:endParaRPr>
          </a:p>
        </p:txBody>
      </p:sp>
      <p:sp>
        <p:nvSpPr>
          <p:cNvPr id="831" name="Shape 831"/>
          <p:cNvSpPr txBox="1">
            <a:spLocks noGrp="1"/>
          </p:cNvSpPr>
          <p:nvPr>
            <p:ph type="title"/>
          </p:nvPr>
        </p:nvSpPr>
        <p:spPr>
          <a:xfrm>
            <a:off x="597446" y="267075"/>
            <a:ext cx="8001000" cy="553990"/>
          </a:xfrm>
          <a:prstGeom prst="rect">
            <a:avLst/>
          </a:prstGeom>
          <a:noFill/>
          <a:ln>
            <a:noFill/>
          </a:ln>
        </p:spPr>
        <p:txBody>
          <a:bodyPr spcFirstLastPara="1" wrap="square" lIns="0" tIns="45700" rIns="0" bIns="45700" anchor="t" anchorCtr="0">
            <a:noAutofit/>
          </a:bodyPr>
          <a:lstStyle/>
          <a:p>
            <a:pPr marL="0" marR="0" lvl="0" indent="0" algn="ctr"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Encabezados más comunes</a:t>
            </a:r>
            <a:endParaRPr sz="3000" b="1" i="0" u="none" strike="noStrike" cap="none">
              <a:solidFill>
                <a:schemeClr val="dk1"/>
              </a:solidFill>
              <a:latin typeface="Arial"/>
              <a:ea typeface="Arial"/>
              <a:cs typeface="Arial"/>
              <a:sym typeface="Arial"/>
            </a:endParaRPr>
          </a:p>
        </p:txBody>
      </p:sp>
      <p:graphicFrame>
        <p:nvGraphicFramePr>
          <p:cNvPr id="832" name="Shape 832"/>
          <p:cNvGraphicFramePr/>
          <p:nvPr/>
        </p:nvGraphicFramePr>
        <p:xfrm>
          <a:off x="540485" y="1341995"/>
          <a:ext cx="8063025" cy="4904490"/>
        </p:xfrm>
        <a:graphic>
          <a:graphicData uri="http://schemas.openxmlformats.org/drawingml/2006/table">
            <a:tbl>
              <a:tblPr firstRow="1" bandRow="1">
                <a:noFill/>
                <a:tableStyleId>{FDB92386-4715-4ABA-89C2-2031EC608146}</a:tableStyleId>
              </a:tblPr>
              <a:tblGrid>
                <a:gridCol w="1871775">
                  <a:extLst>
                    <a:ext uri="{9D8B030D-6E8A-4147-A177-3AD203B41FA5}">
                      <a16:colId xmlns:a16="http://schemas.microsoft.com/office/drawing/2014/main" val="20000"/>
                    </a:ext>
                  </a:extLst>
                </a:gridCol>
                <a:gridCol w="6191250">
                  <a:extLst>
                    <a:ext uri="{9D8B030D-6E8A-4147-A177-3AD203B41FA5}">
                      <a16:colId xmlns:a16="http://schemas.microsoft.com/office/drawing/2014/main" val="20001"/>
                    </a:ext>
                  </a:extLst>
                </a:gridCol>
              </a:tblGrid>
              <a:tr h="420875">
                <a:tc>
                  <a:txBody>
                    <a:bodyPr/>
                    <a:lstStyle/>
                    <a:p>
                      <a:pPr marL="0" marR="0" lvl="0" indent="0" algn="l" rtl="0">
                        <a:lnSpc>
                          <a:spcPct val="100000"/>
                        </a:lnSpc>
                        <a:spcBef>
                          <a:spcPts val="0"/>
                        </a:spcBef>
                        <a:spcAft>
                          <a:spcPts val="0"/>
                        </a:spcAft>
                        <a:buNone/>
                      </a:pPr>
                      <a:r>
                        <a:rPr lang="en-US" sz="1600" u="none" strike="noStrike" cap="none">
                          <a:latin typeface="Arial"/>
                          <a:ea typeface="Arial"/>
                          <a:cs typeface="Arial"/>
                          <a:sym typeface="Arial"/>
                        </a:rPr>
                        <a:t>Encabezado</a:t>
                      </a:r>
                      <a:endParaRPr sz="1600" u="none" strike="noStrike" cap="none">
                        <a:latin typeface="Arial"/>
                        <a:ea typeface="Arial"/>
                        <a:cs typeface="Arial"/>
                        <a:sym typeface="Arial"/>
                      </a:endParaRPr>
                    </a:p>
                  </a:txBody>
                  <a:tcPr marL="45700" marR="45700" marT="45700" marB="45700"/>
                </a:tc>
                <a:tc>
                  <a:txBody>
                    <a:bodyPr/>
                    <a:lstStyle/>
                    <a:p>
                      <a:pPr marL="0" marR="0" lvl="0" indent="0" algn="l" rtl="0">
                        <a:lnSpc>
                          <a:spcPct val="100000"/>
                        </a:lnSpc>
                        <a:spcBef>
                          <a:spcPts val="0"/>
                        </a:spcBef>
                        <a:spcAft>
                          <a:spcPts val="0"/>
                        </a:spcAft>
                        <a:buNone/>
                      </a:pPr>
                      <a:r>
                        <a:rPr lang="en-US" sz="1600" u="none" strike="noStrike" cap="none">
                          <a:latin typeface="Arial"/>
                          <a:ea typeface="Arial"/>
                          <a:cs typeface="Arial"/>
                          <a:sym typeface="Arial"/>
                        </a:rPr>
                        <a:t>Descripción</a:t>
                      </a:r>
                      <a:endParaRPr sz="1600" u="none" strike="noStrike" cap="none">
                        <a:latin typeface="Arial"/>
                        <a:ea typeface="Arial"/>
                        <a:cs typeface="Arial"/>
                        <a:sym typeface="Arial"/>
                      </a:endParaRPr>
                    </a:p>
                  </a:txBody>
                  <a:tcPr marL="45700" marR="45700" marT="45700" marB="45700"/>
                </a:tc>
                <a:extLst>
                  <a:ext uri="{0D108BD9-81ED-4DB2-BD59-A6C34878D82A}">
                    <a16:rowId xmlns:a16="http://schemas.microsoft.com/office/drawing/2014/main" val="10000"/>
                  </a:ext>
                </a:extLst>
              </a:tr>
              <a:tr h="578975">
                <a:tc>
                  <a:txBody>
                    <a:bodyPr/>
                    <a:lstStyle/>
                    <a:p>
                      <a:pPr marL="0" marR="0" lvl="0" indent="0" algn="l" rtl="0">
                        <a:lnSpc>
                          <a:spcPct val="100000"/>
                        </a:lnSpc>
                        <a:spcBef>
                          <a:spcPts val="0"/>
                        </a:spcBef>
                        <a:spcAft>
                          <a:spcPts val="0"/>
                        </a:spcAft>
                        <a:buNone/>
                      </a:pPr>
                      <a:r>
                        <a:rPr lang="en-US" sz="1600" u="none" strike="noStrike" cap="none">
                          <a:latin typeface="Arial"/>
                          <a:ea typeface="Arial"/>
                          <a:cs typeface="Arial"/>
                          <a:sym typeface="Arial"/>
                        </a:rPr>
                        <a:t>Accept</a:t>
                      </a:r>
                      <a:endParaRPr sz="1600" u="none" strike="noStrike" cap="none">
                        <a:latin typeface="Arial"/>
                        <a:ea typeface="Arial"/>
                        <a:cs typeface="Arial"/>
                        <a:sym typeface="Arial"/>
                      </a:endParaRPr>
                    </a:p>
                  </a:txBody>
                  <a:tcPr marL="45700" marR="45700" marT="45700" marB="45700"/>
                </a:tc>
                <a:tc>
                  <a:txBody>
                    <a:bodyPr/>
                    <a:lstStyle/>
                    <a:p>
                      <a:pPr marL="0" marR="0" lvl="0" indent="0" algn="l" rtl="0">
                        <a:lnSpc>
                          <a:spcPct val="100000"/>
                        </a:lnSpc>
                        <a:spcBef>
                          <a:spcPts val="0"/>
                        </a:spcBef>
                        <a:spcAft>
                          <a:spcPts val="0"/>
                        </a:spcAft>
                        <a:buNone/>
                      </a:pPr>
                      <a:r>
                        <a:rPr lang="en-US" sz="1600" u="none" strike="noStrike" cap="none">
                          <a:latin typeface="Arial"/>
                          <a:ea typeface="Arial"/>
                          <a:cs typeface="Arial"/>
                          <a:sym typeface="Arial"/>
                        </a:rPr>
                        <a:t>Tipo de contenido aceptado por el navegador (por ejemplo,texto/html). Consulte </a:t>
                      </a:r>
                      <a:r>
                        <a:rPr lang="en-US" sz="1600" u="sng" strike="noStrike" cap="none">
                          <a:solidFill>
                            <a:schemeClr val="hlink"/>
                          </a:solidFill>
                          <a:latin typeface="Arial"/>
                          <a:ea typeface="Arial"/>
                          <a:cs typeface="Arial"/>
                          <a:sym typeface="Arial"/>
                          <a:hlinkClick r:id="rId3"/>
                        </a:rPr>
                        <a:t>Tipos de MIME</a:t>
                      </a:r>
                      <a:endParaRPr sz="1600" u="none" strike="noStrike" cap="none">
                        <a:latin typeface="Arial"/>
                        <a:ea typeface="Arial"/>
                        <a:cs typeface="Arial"/>
                        <a:sym typeface="Arial"/>
                      </a:endParaRPr>
                    </a:p>
                  </a:txBody>
                  <a:tcPr marL="45700" marR="45700" marT="45700" marB="45700"/>
                </a:tc>
                <a:extLst>
                  <a:ext uri="{0D108BD9-81ED-4DB2-BD59-A6C34878D82A}">
                    <a16:rowId xmlns:a16="http://schemas.microsoft.com/office/drawing/2014/main" val="10001"/>
                  </a:ext>
                </a:extLst>
              </a:tr>
              <a:tr h="405300">
                <a:tc>
                  <a:txBody>
                    <a:bodyPr/>
                    <a:lstStyle/>
                    <a:p>
                      <a:pPr marL="0" marR="0" lvl="0" indent="0" algn="l" rtl="0">
                        <a:lnSpc>
                          <a:spcPct val="100000"/>
                        </a:lnSpc>
                        <a:spcBef>
                          <a:spcPts val="0"/>
                        </a:spcBef>
                        <a:spcAft>
                          <a:spcPts val="0"/>
                        </a:spcAft>
                        <a:buNone/>
                      </a:pPr>
                      <a:r>
                        <a:rPr lang="en-US" sz="1600" u="none" strike="noStrike" cap="none">
                          <a:latin typeface="Arial"/>
                          <a:ea typeface="Arial"/>
                          <a:cs typeface="Arial"/>
                          <a:sym typeface="Arial"/>
                        </a:rPr>
                        <a:t>Accept-Encoding</a:t>
                      </a:r>
                      <a:endParaRPr sz="1600" u="none" strike="noStrike" cap="none">
                        <a:latin typeface="Arial"/>
                        <a:ea typeface="Arial"/>
                        <a:cs typeface="Arial"/>
                        <a:sym typeface="Arial"/>
                      </a:endParaRPr>
                    </a:p>
                  </a:txBody>
                  <a:tcPr marL="45700" marR="45700" marT="45700" marB="45700"/>
                </a:tc>
                <a:tc>
                  <a:txBody>
                    <a:bodyPr/>
                    <a:lstStyle/>
                    <a:p>
                      <a:pPr marL="0" marR="0" lvl="0" indent="0" algn="l" rtl="0">
                        <a:lnSpc>
                          <a:spcPct val="100000"/>
                        </a:lnSpc>
                        <a:spcBef>
                          <a:spcPts val="0"/>
                        </a:spcBef>
                        <a:spcAft>
                          <a:spcPts val="0"/>
                        </a:spcAft>
                        <a:buNone/>
                      </a:pPr>
                      <a:r>
                        <a:rPr lang="en-US" sz="1600" u="none" strike="noStrike" cap="none">
                          <a:latin typeface="Arial"/>
                          <a:ea typeface="Arial"/>
                          <a:cs typeface="Arial"/>
                          <a:sym typeface="Arial"/>
                        </a:rPr>
                        <a:t>Codificación de datos que el navegador acepta</a:t>
                      </a:r>
                      <a:endParaRPr sz="1600" u="none" strike="noStrike" cap="none">
                        <a:latin typeface="Arial"/>
                        <a:ea typeface="Arial"/>
                        <a:cs typeface="Arial"/>
                        <a:sym typeface="Arial"/>
                      </a:endParaRPr>
                    </a:p>
                  </a:txBody>
                  <a:tcPr marL="45700" marR="45700" marT="45700" marB="45700"/>
                </a:tc>
                <a:extLst>
                  <a:ext uri="{0D108BD9-81ED-4DB2-BD59-A6C34878D82A}">
                    <a16:rowId xmlns:a16="http://schemas.microsoft.com/office/drawing/2014/main" val="10002"/>
                  </a:ext>
                </a:extLst>
              </a:tr>
              <a:tr h="405300">
                <a:tc>
                  <a:txBody>
                    <a:bodyPr/>
                    <a:lstStyle/>
                    <a:p>
                      <a:pPr marL="0" marR="0" lvl="0" indent="0" algn="l" rtl="0">
                        <a:lnSpc>
                          <a:spcPct val="100000"/>
                        </a:lnSpc>
                        <a:spcBef>
                          <a:spcPts val="0"/>
                        </a:spcBef>
                        <a:spcAft>
                          <a:spcPts val="0"/>
                        </a:spcAft>
                        <a:buNone/>
                      </a:pPr>
                      <a:r>
                        <a:rPr lang="en-US" sz="1600" u="none" strike="noStrike" cap="none">
                          <a:latin typeface="Arial"/>
                          <a:ea typeface="Arial"/>
                          <a:cs typeface="Arial"/>
                          <a:sym typeface="Arial"/>
                        </a:rPr>
                        <a:t>Authorization</a:t>
                      </a:r>
                      <a:endParaRPr sz="1600" u="none" strike="noStrike" cap="none">
                        <a:latin typeface="Arial"/>
                        <a:ea typeface="Arial"/>
                        <a:cs typeface="Arial"/>
                        <a:sym typeface="Arial"/>
                      </a:endParaRPr>
                    </a:p>
                  </a:txBody>
                  <a:tcPr marL="45700" marR="45700" marT="45700" marB="45700"/>
                </a:tc>
                <a:tc>
                  <a:txBody>
                    <a:bodyPr/>
                    <a:lstStyle/>
                    <a:p>
                      <a:pPr marL="0" marR="0" lvl="0" indent="0" algn="l" rtl="0">
                        <a:lnSpc>
                          <a:spcPct val="100000"/>
                        </a:lnSpc>
                        <a:spcBef>
                          <a:spcPts val="0"/>
                        </a:spcBef>
                        <a:spcAft>
                          <a:spcPts val="0"/>
                        </a:spcAft>
                        <a:buNone/>
                      </a:pPr>
                      <a:r>
                        <a:rPr lang="en-US" sz="1600" u="none" strike="noStrike" cap="none">
                          <a:latin typeface="Arial"/>
                          <a:ea typeface="Arial"/>
                          <a:cs typeface="Arial"/>
                          <a:sym typeface="Arial"/>
                        </a:rPr>
                        <a:t>Identificación del navegador en el servidor</a:t>
                      </a:r>
                      <a:endParaRPr sz="1600" u="none" strike="noStrike" cap="none">
                        <a:latin typeface="Arial"/>
                        <a:ea typeface="Arial"/>
                        <a:cs typeface="Arial"/>
                        <a:sym typeface="Arial"/>
                      </a:endParaRPr>
                    </a:p>
                  </a:txBody>
                  <a:tcPr marL="45700" marR="45700" marT="45700" marB="45700"/>
                </a:tc>
                <a:extLst>
                  <a:ext uri="{0D108BD9-81ED-4DB2-BD59-A6C34878D82A}">
                    <a16:rowId xmlns:a16="http://schemas.microsoft.com/office/drawing/2014/main" val="10003"/>
                  </a:ext>
                </a:extLst>
              </a:tr>
              <a:tr h="405300">
                <a:tc>
                  <a:txBody>
                    <a:bodyPr/>
                    <a:lstStyle/>
                    <a:p>
                      <a:pPr marL="0" marR="0" lvl="0" indent="0" algn="l" rtl="0">
                        <a:lnSpc>
                          <a:spcPct val="100000"/>
                        </a:lnSpc>
                        <a:spcBef>
                          <a:spcPts val="0"/>
                        </a:spcBef>
                        <a:spcAft>
                          <a:spcPts val="0"/>
                        </a:spcAft>
                        <a:buNone/>
                      </a:pPr>
                      <a:r>
                        <a:rPr lang="en-US" sz="1600" u="none" strike="noStrike" cap="none">
                          <a:latin typeface="Arial"/>
                          <a:ea typeface="Arial"/>
                          <a:cs typeface="Arial"/>
                          <a:sym typeface="Arial"/>
                        </a:rPr>
                        <a:t>Content-Encoding</a:t>
                      </a:r>
                      <a:endParaRPr sz="1600" u="none" strike="noStrike" cap="none">
                        <a:latin typeface="Arial"/>
                        <a:ea typeface="Arial"/>
                        <a:cs typeface="Arial"/>
                        <a:sym typeface="Arial"/>
                      </a:endParaRPr>
                    </a:p>
                  </a:txBody>
                  <a:tcPr marL="45700" marR="45700" marT="45700" marB="45700"/>
                </a:tc>
                <a:tc>
                  <a:txBody>
                    <a:bodyPr/>
                    <a:lstStyle/>
                    <a:p>
                      <a:pPr marL="0" marR="0" lvl="0" indent="0" algn="l" rtl="0">
                        <a:lnSpc>
                          <a:spcPct val="100000"/>
                        </a:lnSpc>
                        <a:spcBef>
                          <a:spcPts val="0"/>
                        </a:spcBef>
                        <a:spcAft>
                          <a:spcPts val="0"/>
                        </a:spcAft>
                        <a:buNone/>
                      </a:pPr>
                      <a:r>
                        <a:rPr lang="en-US" sz="1600" u="none" strike="noStrike" cap="none">
                          <a:latin typeface="Arial"/>
                          <a:ea typeface="Arial"/>
                          <a:cs typeface="Arial"/>
                          <a:sym typeface="Arial"/>
                        </a:rPr>
                        <a:t>Tipo de codificación para el cuerpo de la solicitud</a:t>
                      </a:r>
                      <a:endParaRPr sz="1600" u="none" strike="noStrike" cap="none">
                        <a:latin typeface="Arial"/>
                        <a:ea typeface="Arial"/>
                        <a:cs typeface="Arial"/>
                        <a:sym typeface="Arial"/>
                      </a:endParaRPr>
                    </a:p>
                  </a:txBody>
                  <a:tcPr marL="45700" marR="45700" marT="45700" marB="45700"/>
                </a:tc>
                <a:extLst>
                  <a:ext uri="{0D108BD9-81ED-4DB2-BD59-A6C34878D82A}">
                    <a16:rowId xmlns:a16="http://schemas.microsoft.com/office/drawing/2014/main" val="10004"/>
                  </a:ext>
                </a:extLst>
              </a:tr>
              <a:tr h="578975">
                <a:tc>
                  <a:txBody>
                    <a:bodyPr/>
                    <a:lstStyle/>
                    <a:p>
                      <a:pPr marL="0" marR="0" lvl="0" indent="0" algn="l" rtl="0">
                        <a:lnSpc>
                          <a:spcPct val="100000"/>
                        </a:lnSpc>
                        <a:spcBef>
                          <a:spcPts val="0"/>
                        </a:spcBef>
                        <a:spcAft>
                          <a:spcPts val="0"/>
                        </a:spcAft>
                        <a:buNone/>
                      </a:pPr>
                      <a:r>
                        <a:rPr lang="en-US" sz="1600" u="none" strike="noStrike" cap="none">
                          <a:latin typeface="Arial"/>
                          <a:ea typeface="Arial"/>
                          <a:cs typeface="Arial"/>
                          <a:sym typeface="Arial"/>
                        </a:rPr>
                        <a:t>Content-Type</a:t>
                      </a:r>
                      <a:endParaRPr sz="1600" u="none" strike="noStrike" cap="none">
                        <a:latin typeface="Arial"/>
                        <a:ea typeface="Arial"/>
                        <a:cs typeface="Arial"/>
                        <a:sym typeface="Arial"/>
                      </a:endParaRPr>
                    </a:p>
                  </a:txBody>
                  <a:tcPr marL="45700" marR="45700" marT="45700" marB="45700"/>
                </a:tc>
                <a:tc>
                  <a:txBody>
                    <a:bodyPr/>
                    <a:lstStyle/>
                    <a:p>
                      <a:pPr marL="0" marR="0" lvl="0" indent="0" algn="l" rtl="0">
                        <a:lnSpc>
                          <a:spcPct val="100000"/>
                        </a:lnSpc>
                        <a:spcBef>
                          <a:spcPts val="0"/>
                        </a:spcBef>
                        <a:spcAft>
                          <a:spcPts val="0"/>
                        </a:spcAft>
                        <a:buNone/>
                      </a:pPr>
                      <a:r>
                        <a:rPr lang="en-US" sz="1600" u="none" strike="noStrike" cap="none">
                          <a:latin typeface="Arial"/>
                          <a:ea typeface="Arial"/>
                          <a:cs typeface="Arial"/>
                          <a:sym typeface="Arial"/>
                        </a:rPr>
                        <a:t>Tipo de contenido del cuerpo de la solicitud (por ejemplo,texto/html). Consulte </a:t>
                      </a:r>
                      <a:r>
                        <a:rPr lang="en-US" sz="1600" u="sng" strike="noStrike" cap="none">
                          <a:solidFill>
                            <a:schemeClr val="hlink"/>
                          </a:solidFill>
                          <a:latin typeface="Arial"/>
                          <a:ea typeface="Arial"/>
                          <a:cs typeface="Arial"/>
                          <a:sym typeface="Arial"/>
                          <a:hlinkClick r:id="rId3"/>
                        </a:rPr>
                        <a:t>Tipos de MIME</a:t>
                      </a:r>
                      <a:endParaRPr sz="1600" u="none" strike="noStrike" cap="none">
                        <a:latin typeface="Arial"/>
                        <a:ea typeface="Arial"/>
                        <a:cs typeface="Arial"/>
                        <a:sym typeface="Arial"/>
                      </a:endParaRPr>
                    </a:p>
                  </a:txBody>
                  <a:tcPr marL="45700" marR="45700" marT="45700" marB="45700"/>
                </a:tc>
                <a:extLst>
                  <a:ext uri="{0D108BD9-81ED-4DB2-BD59-A6C34878D82A}">
                    <a16:rowId xmlns:a16="http://schemas.microsoft.com/office/drawing/2014/main" val="10005"/>
                  </a:ext>
                </a:extLst>
              </a:tr>
              <a:tr h="405300">
                <a:tc>
                  <a:txBody>
                    <a:bodyPr/>
                    <a:lstStyle/>
                    <a:p>
                      <a:pPr marL="0" marR="0" lvl="0" indent="0" algn="l" rtl="0">
                        <a:lnSpc>
                          <a:spcPct val="100000"/>
                        </a:lnSpc>
                        <a:spcBef>
                          <a:spcPts val="0"/>
                        </a:spcBef>
                        <a:spcAft>
                          <a:spcPts val="0"/>
                        </a:spcAft>
                        <a:buNone/>
                      </a:pPr>
                      <a:r>
                        <a:rPr lang="en-US" sz="1600" u="none" strike="noStrike" cap="none">
                          <a:latin typeface="Arial"/>
                          <a:ea typeface="Arial"/>
                          <a:cs typeface="Arial"/>
                          <a:sym typeface="Arial"/>
                        </a:rPr>
                        <a:t>Date</a:t>
                      </a:r>
                      <a:endParaRPr sz="1600" u="none" strike="noStrike" cap="none">
                        <a:latin typeface="Arial"/>
                        <a:ea typeface="Arial"/>
                        <a:cs typeface="Arial"/>
                        <a:sym typeface="Arial"/>
                      </a:endParaRPr>
                    </a:p>
                  </a:txBody>
                  <a:tcPr marL="45700" marR="45700" marT="45700" marB="45700"/>
                </a:tc>
                <a:tc>
                  <a:txBody>
                    <a:bodyPr/>
                    <a:lstStyle/>
                    <a:p>
                      <a:pPr marL="0" marR="0" lvl="0" indent="0" algn="l" rtl="0">
                        <a:lnSpc>
                          <a:spcPct val="100000"/>
                        </a:lnSpc>
                        <a:spcBef>
                          <a:spcPts val="0"/>
                        </a:spcBef>
                        <a:spcAft>
                          <a:spcPts val="0"/>
                        </a:spcAft>
                        <a:buNone/>
                      </a:pPr>
                      <a:r>
                        <a:rPr lang="en-US" sz="1600" u="none" strike="noStrike" cap="none">
                          <a:latin typeface="Arial"/>
                          <a:ea typeface="Arial"/>
                          <a:cs typeface="Arial"/>
                          <a:sym typeface="Arial"/>
                        </a:rPr>
                        <a:t>Fecha en que comienza la transferencia de datos</a:t>
                      </a:r>
                      <a:endParaRPr sz="1600" u="none" strike="noStrike" cap="none">
                        <a:latin typeface="Arial"/>
                        <a:ea typeface="Arial"/>
                        <a:cs typeface="Arial"/>
                        <a:sym typeface="Arial"/>
                      </a:endParaRPr>
                    </a:p>
                  </a:txBody>
                  <a:tcPr marL="45700" marR="45700" marT="45700" marB="45700"/>
                </a:tc>
                <a:extLst>
                  <a:ext uri="{0D108BD9-81ED-4DB2-BD59-A6C34878D82A}">
                    <a16:rowId xmlns:a16="http://schemas.microsoft.com/office/drawing/2014/main" val="10006"/>
                  </a:ext>
                </a:extLst>
              </a:tr>
              <a:tr h="578975">
                <a:tc>
                  <a:txBody>
                    <a:bodyPr/>
                    <a:lstStyle/>
                    <a:p>
                      <a:pPr marL="0" marR="0" lvl="0" indent="0" algn="l" rtl="0">
                        <a:lnSpc>
                          <a:spcPct val="100000"/>
                        </a:lnSpc>
                        <a:spcBef>
                          <a:spcPts val="0"/>
                        </a:spcBef>
                        <a:spcAft>
                          <a:spcPts val="0"/>
                        </a:spcAft>
                        <a:buNone/>
                      </a:pPr>
                      <a:r>
                        <a:rPr lang="en-US" sz="1600" u="none" strike="noStrike" cap="none">
                          <a:latin typeface="Arial"/>
                          <a:ea typeface="Arial"/>
                          <a:cs typeface="Arial"/>
                          <a:sym typeface="Arial"/>
                        </a:rPr>
                        <a:t>Forwarded</a:t>
                      </a:r>
                      <a:endParaRPr sz="1600" u="none" strike="noStrike" cap="none">
                        <a:latin typeface="Arial"/>
                        <a:ea typeface="Arial"/>
                        <a:cs typeface="Arial"/>
                        <a:sym typeface="Arial"/>
                      </a:endParaRPr>
                    </a:p>
                  </a:txBody>
                  <a:tcPr marL="45700" marR="45700" marT="45700" marB="45700"/>
                </a:tc>
                <a:tc>
                  <a:txBody>
                    <a:bodyPr/>
                    <a:lstStyle/>
                    <a:p>
                      <a:pPr marL="0" marR="0" lvl="0" indent="0" algn="l" rtl="0">
                        <a:lnSpc>
                          <a:spcPct val="100000"/>
                        </a:lnSpc>
                        <a:spcBef>
                          <a:spcPts val="0"/>
                        </a:spcBef>
                        <a:spcAft>
                          <a:spcPts val="0"/>
                        </a:spcAft>
                        <a:buNone/>
                      </a:pPr>
                      <a:r>
                        <a:rPr lang="en-US" sz="1600" u="none" strike="noStrike" cap="none">
                          <a:latin typeface="Arial"/>
                          <a:ea typeface="Arial"/>
                          <a:cs typeface="Arial"/>
                          <a:sym typeface="Arial"/>
                        </a:rPr>
                        <a:t>Utilizado por equipos intermediarios entre el navegador y el servidor</a:t>
                      </a:r>
                      <a:endParaRPr sz="1600" u="none" strike="noStrike" cap="none">
                        <a:latin typeface="Arial"/>
                        <a:ea typeface="Arial"/>
                        <a:cs typeface="Arial"/>
                        <a:sym typeface="Arial"/>
                      </a:endParaRPr>
                    </a:p>
                  </a:txBody>
                  <a:tcPr marL="45700" marR="45700" marT="45700" marB="45700"/>
                </a:tc>
                <a:extLst>
                  <a:ext uri="{0D108BD9-81ED-4DB2-BD59-A6C34878D82A}">
                    <a16:rowId xmlns:a16="http://schemas.microsoft.com/office/drawing/2014/main" val="10007"/>
                  </a:ext>
                </a:extLst>
              </a:tr>
              <a:tr h="405300">
                <a:tc>
                  <a:txBody>
                    <a:bodyPr/>
                    <a:lstStyle/>
                    <a:p>
                      <a:pPr marL="0" marR="0" lvl="0" indent="0" algn="l" rtl="0">
                        <a:lnSpc>
                          <a:spcPct val="100000"/>
                        </a:lnSpc>
                        <a:spcBef>
                          <a:spcPts val="0"/>
                        </a:spcBef>
                        <a:spcAft>
                          <a:spcPts val="0"/>
                        </a:spcAft>
                        <a:buNone/>
                      </a:pPr>
                      <a:r>
                        <a:rPr lang="en-US" sz="1600" u="none" strike="noStrike" cap="none">
                          <a:latin typeface="Arial"/>
                          <a:ea typeface="Arial"/>
                          <a:cs typeface="Arial"/>
                          <a:sym typeface="Arial"/>
                        </a:rPr>
                        <a:t>Referer</a:t>
                      </a:r>
                      <a:endParaRPr sz="1600" u="none" strike="noStrike" cap="none">
                        <a:latin typeface="Arial"/>
                        <a:ea typeface="Arial"/>
                        <a:cs typeface="Arial"/>
                        <a:sym typeface="Arial"/>
                      </a:endParaRPr>
                    </a:p>
                  </a:txBody>
                  <a:tcPr marL="45700" marR="45700" marT="45700" marB="45700"/>
                </a:tc>
                <a:tc>
                  <a:txBody>
                    <a:bodyPr/>
                    <a:lstStyle/>
                    <a:p>
                      <a:pPr marL="0" marR="0" lvl="0" indent="0" algn="l" rtl="0">
                        <a:lnSpc>
                          <a:spcPct val="100000"/>
                        </a:lnSpc>
                        <a:spcBef>
                          <a:spcPts val="0"/>
                        </a:spcBef>
                        <a:spcAft>
                          <a:spcPts val="0"/>
                        </a:spcAft>
                        <a:buNone/>
                      </a:pPr>
                      <a:r>
                        <a:rPr lang="en-US" sz="1600" u="none" strike="noStrike" cap="none">
                          <a:latin typeface="Arial"/>
                          <a:ea typeface="Arial"/>
                          <a:cs typeface="Arial"/>
                          <a:sym typeface="Arial"/>
                        </a:rPr>
                        <a:t>Dirección URL desde la cual se realizó la solicitud</a:t>
                      </a:r>
                      <a:endParaRPr sz="1600" u="none" strike="noStrike" cap="none">
                        <a:latin typeface="Arial"/>
                        <a:ea typeface="Arial"/>
                        <a:cs typeface="Arial"/>
                        <a:sym typeface="Arial"/>
                      </a:endParaRPr>
                    </a:p>
                  </a:txBody>
                  <a:tcPr marL="45700" marR="45700" marT="45700" marB="45700"/>
                </a:tc>
                <a:extLst>
                  <a:ext uri="{0D108BD9-81ED-4DB2-BD59-A6C34878D82A}">
                    <a16:rowId xmlns:a16="http://schemas.microsoft.com/office/drawing/2014/main" val="10008"/>
                  </a:ext>
                </a:extLst>
              </a:tr>
              <a:tr h="719875">
                <a:tc>
                  <a:txBody>
                    <a:bodyPr/>
                    <a:lstStyle/>
                    <a:p>
                      <a:pPr marL="0" marR="0" lvl="0" indent="0" algn="l" rtl="0">
                        <a:lnSpc>
                          <a:spcPct val="100000"/>
                        </a:lnSpc>
                        <a:spcBef>
                          <a:spcPts val="0"/>
                        </a:spcBef>
                        <a:spcAft>
                          <a:spcPts val="0"/>
                        </a:spcAft>
                        <a:buNone/>
                      </a:pPr>
                      <a:r>
                        <a:rPr lang="en-US" sz="1600" u="none" strike="noStrike" cap="none">
                          <a:latin typeface="Arial"/>
                          <a:ea typeface="Arial"/>
                          <a:cs typeface="Arial"/>
                          <a:sym typeface="Arial"/>
                        </a:rPr>
                        <a:t>User-Agent</a:t>
                      </a:r>
                      <a:endParaRPr sz="1600" u="none" strike="noStrike" cap="none">
                        <a:latin typeface="Arial"/>
                        <a:ea typeface="Arial"/>
                        <a:cs typeface="Arial"/>
                        <a:sym typeface="Arial"/>
                      </a:endParaRPr>
                    </a:p>
                  </a:txBody>
                  <a:tcPr marL="45700" marR="45700" marT="45700" marB="45700"/>
                </a:tc>
                <a:tc>
                  <a:txBody>
                    <a:bodyPr/>
                    <a:lstStyle/>
                    <a:p>
                      <a:pPr marL="0" marR="0" lvl="0" indent="0" algn="l" rtl="0">
                        <a:lnSpc>
                          <a:spcPct val="100000"/>
                        </a:lnSpc>
                        <a:spcBef>
                          <a:spcPts val="0"/>
                        </a:spcBef>
                        <a:spcAft>
                          <a:spcPts val="0"/>
                        </a:spcAft>
                        <a:buNone/>
                      </a:pPr>
                      <a:r>
                        <a:rPr lang="en-US" sz="1600" u="none" strike="noStrike" cap="none">
                          <a:latin typeface="Arial"/>
                          <a:ea typeface="Arial"/>
                          <a:cs typeface="Arial"/>
                          <a:sym typeface="Arial"/>
                        </a:rPr>
                        <a:t>Cadena con información sobre el cliente, por ejemplo, el nombre y la versión del navegador y el sistema operativo</a:t>
                      </a:r>
                      <a:endParaRPr sz="1600" u="none" strike="noStrike" cap="none">
                        <a:latin typeface="Arial"/>
                        <a:ea typeface="Arial"/>
                        <a:cs typeface="Arial"/>
                        <a:sym typeface="Arial"/>
                      </a:endParaRPr>
                    </a:p>
                  </a:txBody>
                  <a:tcPr marL="45700" marR="45700" marT="45700" marB="45700"/>
                </a:tc>
                <a:extLst>
                  <a:ext uri="{0D108BD9-81ED-4DB2-BD59-A6C34878D82A}">
                    <a16:rowId xmlns:a16="http://schemas.microsoft.com/office/drawing/2014/main" val="10009"/>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Shape 838"/>
          <p:cNvSpPr txBox="1"/>
          <p:nvPr/>
        </p:nvSpPr>
        <p:spPr>
          <a:xfrm>
            <a:off x="0" y="821065"/>
            <a:ext cx="8966200" cy="536383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300"/>
              <a:buFont typeface="Arial"/>
              <a:buNone/>
            </a:pPr>
            <a:r>
              <a:rPr lang="en-US" sz="2000">
                <a:solidFill>
                  <a:schemeClr val="dk1"/>
                </a:solidFill>
                <a:latin typeface="Arial"/>
                <a:ea typeface="Arial"/>
                <a:cs typeface="Arial"/>
                <a:sym typeface="Arial"/>
              </a:rPr>
              <a:t>Conjunto de líneas que el servidor envía al cliente.</a:t>
            </a:r>
            <a:endParaRPr sz="2000">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2300"/>
              <a:buFont typeface="Arial"/>
              <a:buNone/>
            </a:pPr>
            <a:r>
              <a:rPr lang="en-US" sz="2000" b="1">
                <a:solidFill>
                  <a:schemeClr val="dk1"/>
                </a:solidFill>
                <a:latin typeface="Arial"/>
                <a:ea typeface="Arial"/>
                <a:cs typeface="Arial"/>
                <a:sym typeface="Arial"/>
              </a:rPr>
              <a:t>Línea de estado</a:t>
            </a:r>
            <a:endParaRPr sz="2000" b="1">
              <a:solidFill>
                <a:schemeClr val="dk1"/>
              </a:solidFill>
              <a:latin typeface="Arial"/>
              <a:ea typeface="Arial"/>
              <a:cs typeface="Arial"/>
              <a:sym typeface="Arial"/>
            </a:endParaRPr>
          </a:p>
          <a:p>
            <a:pPr marL="342900" marR="0" lvl="0" indent="-342900" algn="l" rtl="0">
              <a:lnSpc>
                <a:spcPct val="100000"/>
              </a:lnSpc>
              <a:spcBef>
                <a:spcPts val="600"/>
              </a:spcBef>
              <a:spcAft>
                <a:spcPts val="0"/>
              </a:spcAft>
              <a:buClr>
                <a:schemeClr val="dk1"/>
              </a:buClr>
              <a:buSzPts val="2300"/>
              <a:buFont typeface="Arial"/>
              <a:buChar char="•"/>
            </a:pPr>
            <a:r>
              <a:rPr lang="en-US" sz="2000">
                <a:solidFill>
                  <a:schemeClr val="dk1"/>
                </a:solidFill>
                <a:latin typeface="Arial"/>
                <a:ea typeface="Arial"/>
                <a:cs typeface="Arial"/>
                <a:sym typeface="Arial"/>
              </a:rPr>
              <a:t>3 elementos separados por un espacio.</a:t>
            </a:r>
            <a:endParaRPr sz="2000">
              <a:solidFill>
                <a:schemeClr val="dk1"/>
              </a:solidFill>
              <a:latin typeface="Arial"/>
              <a:ea typeface="Arial"/>
              <a:cs typeface="Arial"/>
              <a:sym typeface="Arial"/>
            </a:endParaRPr>
          </a:p>
          <a:p>
            <a:pPr marL="342900" marR="0" lvl="0" indent="-196850" algn="l" rtl="0">
              <a:lnSpc>
                <a:spcPct val="100000"/>
              </a:lnSpc>
              <a:spcBef>
                <a:spcPts val="600"/>
              </a:spcBef>
              <a:spcAft>
                <a:spcPts val="0"/>
              </a:spcAft>
              <a:buClr>
                <a:schemeClr val="dk1"/>
              </a:buClr>
              <a:buSzPts val="2300"/>
              <a:buFont typeface="Arial"/>
              <a:buNone/>
            </a:pPr>
            <a:endParaRPr sz="2000">
              <a:solidFill>
                <a:schemeClr val="dk1"/>
              </a:solidFill>
              <a:latin typeface="Arial"/>
              <a:ea typeface="Arial"/>
              <a:cs typeface="Arial"/>
              <a:sym typeface="Arial"/>
            </a:endParaRPr>
          </a:p>
          <a:p>
            <a:pPr marL="342900" marR="0" lvl="0" indent="-196850" algn="l" rtl="0">
              <a:lnSpc>
                <a:spcPct val="100000"/>
              </a:lnSpc>
              <a:spcBef>
                <a:spcPts val="600"/>
              </a:spcBef>
              <a:spcAft>
                <a:spcPts val="0"/>
              </a:spcAft>
              <a:buClr>
                <a:schemeClr val="dk1"/>
              </a:buClr>
              <a:buSzPts val="2300"/>
              <a:buFont typeface="Arial"/>
              <a:buNone/>
            </a:pPr>
            <a:endParaRPr sz="2000">
              <a:solidFill>
                <a:schemeClr val="dk1"/>
              </a:solidFill>
              <a:latin typeface="Arial"/>
              <a:ea typeface="Arial"/>
              <a:cs typeface="Arial"/>
              <a:sym typeface="Arial"/>
            </a:endParaRPr>
          </a:p>
          <a:p>
            <a:pPr marL="342900" marR="0" lvl="0" indent="-342900" algn="l" rtl="0">
              <a:lnSpc>
                <a:spcPct val="100000"/>
              </a:lnSpc>
              <a:spcBef>
                <a:spcPts val="600"/>
              </a:spcBef>
              <a:spcAft>
                <a:spcPts val="0"/>
              </a:spcAft>
              <a:buClr>
                <a:schemeClr val="dk1"/>
              </a:buClr>
              <a:buSzPts val="2300"/>
              <a:buFont typeface="Arial"/>
              <a:buChar char="•"/>
            </a:pPr>
            <a:r>
              <a:rPr lang="en-US" sz="2000">
                <a:solidFill>
                  <a:schemeClr val="dk1"/>
                </a:solidFill>
                <a:latin typeface="Arial"/>
                <a:ea typeface="Arial"/>
                <a:cs typeface="Arial"/>
                <a:sym typeface="Arial"/>
              </a:rPr>
              <a:t>Protocolo: HTTP/1.0 o HTTP/1.1</a:t>
            </a:r>
            <a:endParaRPr/>
          </a:p>
          <a:p>
            <a:pPr marL="342900" marR="0" lvl="0" indent="-196850" algn="l" rtl="0">
              <a:lnSpc>
                <a:spcPct val="100000"/>
              </a:lnSpc>
              <a:spcBef>
                <a:spcPts val="600"/>
              </a:spcBef>
              <a:spcAft>
                <a:spcPts val="0"/>
              </a:spcAft>
              <a:buClr>
                <a:schemeClr val="dk1"/>
              </a:buClr>
              <a:buSzPts val="2300"/>
              <a:buFont typeface="Arial"/>
              <a:buNone/>
            </a:pPr>
            <a:endParaRPr sz="2000">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2300"/>
              <a:buFont typeface="Arial"/>
              <a:buNone/>
            </a:pPr>
            <a:r>
              <a:rPr lang="en-US" sz="2000" b="1">
                <a:solidFill>
                  <a:schemeClr val="dk1"/>
                </a:solidFill>
                <a:latin typeface="Arial"/>
                <a:ea typeface="Arial"/>
                <a:cs typeface="Arial"/>
                <a:sym typeface="Arial"/>
              </a:rPr>
              <a:t>Campos de encabezado</a:t>
            </a:r>
            <a:endParaRPr/>
          </a:p>
          <a:p>
            <a:pPr marL="342900" marR="0" lvl="0" indent="-196850" algn="l" rtl="0">
              <a:lnSpc>
                <a:spcPct val="100000"/>
              </a:lnSpc>
              <a:spcBef>
                <a:spcPts val="600"/>
              </a:spcBef>
              <a:spcAft>
                <a:spcPts val="0"/>
              </a:spcAft>
              <a:buClr>
                <a:schemeClr val="dk1"/>
              </a:buClr>
              <a:buSzPts val="2300"/>
              <a:buFont typeface="Arial"/>
              <a:buNone/>
            </a:pPr>
            <a:endParaRPr sz="2000">
              <a:solidFill>
                <a:schemeClr val="dk1"/>
              </a:solidFill>
              <a:latin typeface="Arial"/>
              <a:ea typeface="Arial"/>
              <a:cs typeface="Arial"/>
              <a:sym typeface="Arial"/>
            </a:endParaRPr>
          </a:p>
          <a:p>
            <a:pPr marL="342900" marR="0" lvl="0" indent="-196850" algn="l" rtl="0">
              <a:lnSpc>
                <a:spcPct val="100000"/>
              </a:lnSpc>
              <a:spcBef>
                <a:spcPts val="600"/>
              </a:spcBef>
              <a:spcAft>
                <a:spcPts val="0"/>
              </a:spcAft>
              <a:buClr>
                <a:schemeClr val="dk1"/>
              </a:buClr>
              <a:buSzPts val="2300"/>
              <a:buFont typeface="Arial"/>
              <a:buNone/>
            </a:pPr>
            <a:endParaRPr sz="2000">
              <a:solidFill>
                <a:schemeClr val="dk1"/>
              </a:solidFill>
              <a:latin typeface="Arial"/>
              <a:ea typeface="Arial"/>
              <a:cs typeface="Arial"/>
              <a:sym typeface="Arial"/>
            </a:endParaRPr>
          </a:p>
          <a:p>
            <a:pPr marL="342900" marR="0" lvl="0" indent="-196850" algn="l" rtl="0">
              <a:lnSpc>
                <a:spcPct val="100000"/>
              </a:lnSpc>
              <a:spcBef>
                <a:spcPts val="600"/>
              </a:spcBef>
              <a:spcAft>
                <a:spcPts val="0"/>
              </a:spcAft>
              <a:buClr>
                <a:schemeClr val="dk1"/>
              </a:buClr>
              <a:buSzPts val="2300"/>
              <a:buFont typeface="Arial"/>
              <a:buNone/>
            </a:pPr>
            <a:endParaRPr sz="2000">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2300"/>
              <a:buFont typeface="Arial"/>
              <a:buNone/>
            </a:pPr>
            <a:r>
              <a:rPr lang="en-US" sz="2000" b="1">
                <a:solidFill>
                  <a:schemeClr val="dk1"/>
                </a:solidFill>
                <a:latin typeface="Arial"/>
                <a:ea typeface="Arial"/>
                <a:cs typeface="Arial"/>
                <a:sym typeface="Arial"/>
              </a:rPr>
              <a:t>Cuerpo de la respuesta</a:t>
            </a:r>
            <a:endParaRPr sz="2000" b="1">
              <a:solidFill>
                <a:schemeClr val="dk1"/>
              </a:solidFill>
              <a:latin typeface="Arial"/>
              <a:ea typeface="Arial"/>
              <a:cs typeface="Arial"/>
              <a:sym typeface="Arial"/>
            </a:endParaRPr>
          </a:p>
          <a:p>
            <a:pPr marL="342900" marR="0" lvl="0" indent="-342900" algn="l" rtl="0">
              <a:lnSpc>
                <a:spcPct val="100000"/>
              </a:lnSpc>
              <a:spcBef>
                <a:spcPts val="600"/>
              </a:spcBef>
              <a:spcAft>
                <a:spcPts val="0"/>
              </a:spcAft>
              <a:buClr>
                <a:schemeClr val="dk1"/>
              </a:buClr>
              <a:buSzPts val="2300"/>
              <a:buFont typeface="Arial"/>
              <a:buChar char="•"/>
            </a:pPr>
            <a:r>
              <a:rPr lang="en-US" sz="2000">
                <a:solidFill>
                  <a:schemeClr val="dk1"/>
                </a:solidFill>
                <a:latin typeface="Arial"/>
                <a:ea typeface="Arial"/>
                <a:cs typeface="Arial"/>
                <a:sym typeface="Arial"/>
              </a:rPr>
              <a:t>Permite envío de datos desde el servidor.</a:t>
            </a:r>
            <a:endParaRPr sz="2000">
              <a:solidFill>
                <a:schemeClr val="dk1"/>
              </a:solidFill>
              <a:latin typeface="Arial"/>
              <a:ea typeface="Arial"/>
              <a:cs typeface="Arial"/>
              <a:sym typeface="Arial"/>
            </a:endParaRPr>
          </a:p>
          <a:p>
            <a:pPr marL="342900" marR="0" lvl="0" indent="-342900" algn="l" rtl="0">
              <a:lnSpc>
                <a:spcPct val="100000"/>
              </a:lnSpc>
              <a:spcBef>
                <a:spcPts val="600"/>
              </a:spcBef>
              <a:spcAft>
                <a:spcPts val="0"/>
              </a:spcAft>
              <a:buClr>
                <a:schemeClr val="dk1"/>
              </a:buClr>
              <a:buSzPts val="2300"/>
              <a:buFont typeface="Arial"/>
              <a:buChar char="•"/>
            </a:pPr>
            <a:r>
              <a:rPr lang="en-US" sz="2000">
                <a:solidFill>
                  <a:schemeClr val="dk1"/>
                </a:solidFill>
                <a:latin typeface="Arial"/>
                <a:ea typeface="Arial"/>
                <a:cs typeface="Arial"/>
                <a:sym typeface="Arial"/>
              </a:rPr>
              <a:t>Separada por una línea en blanco de las precedentes.</a:t>
            </a:r>
            <a:endParaRPr sz="2000">
              <a:solidFill>
                <a:schemeClr val="dk1"/>
              </a:solidFill>
              <a:latin typeface="Arial"/>
              <a:ea typeface="Arial"/>
              <a:cs typeface="Arial"/>
              <a:sym typeface="Arial"/>
            </a:endParaRPr>
          </a:p>
        </p:txBody>
      </p:sp>
      <p:sp>
        <p:nvSpPr>
          <p:cNvPr id="839" name="Shape 839"/>
          <p:cNvSpPr txBox="1">
            <a:spLocks noGrp="1"/>
          </p:cNvSpPr>
          <p:nvPr>
            <p:ph type="title"/>
          </p:nvPr>
        </p:nvSpPr>
        <p:spPr>
          <a:xfrm>
            <a:off x="597446" y="267075"/>
            <a:ext cx="8001000" cy="553990"/>
          </a:xfrm>
          <a:prstGeom prst="rect">
            <a:avLst/>
          </a:prstGeom>
          <a:noFill/>
          <a:ln>
            <a:noFill/>
          </a:ln>
        </p:spPr>
        <p:txBody>
          <a:bodyPr spcFirstLastPara="1" wrap="square" lIns="0" tIns="45700" rIns="0" bIns="45700" anchor="t" anchorCtr="0">
            <a:noAutofit/>
          </a:bodyPr>
          <a:lstStyle/>
          <a:p>
            <a:pPr marL="0" marR="0" lvl="0" indent="0" algn="ctr"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Respuesta HTTP – Response HTTP</a:t>
            </a:r>
            <a:endParaRPr sz="3000" b="1" i="0" u="none" strike="noStrike" cap="none">
              <a:solidFill>
                <a:schemeClr val="dk1"/>
              </a:solidFill>
              <a:latin typeface="Arial"/>
              <a:ea typeface="Arial"/>
              <a:cs typeface="Arial"/>
              <a:sym typeface="Arial"/>
            </a:endParaRPr>
          </a:p>
        </p:txBody>
      </p:sp>
      <p:sp>
        <p:nvSpPr>
          <p:cNvPr id="840" name="Shape 840"/>
          <p:cNvSpPr/>
          <p:nvPr/>
        </p:nvSpPr>
        <p:spPr>
          <a:xfrm>
            <a:off x="1617444" y="2146158"/>
            <a:ext cx="6550737" cy="369332"/>
          </a:xfrm>
          <a:prstGeom prst="rect">
            <a:avLst/>
          </a:prstGeom>
          <a:solidFill>
            <a:srgbClr val="EBFBC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0085C7"/>
                </a:solidFill>
                <a:latin typeface="Arial"/>
                <a:ea typeface="Arial"/>
                <a:cs typeface="Arial"/>
                <a:sym typeface="Arial"/>
              </a:rPr>
              <a:t>versión del protocolo  </a:t>
            </a:r>
            <a:r>
              <a:rPr lang="en-US" sz="1800">
                <a:solidFill>
                  <a:schemeClr val="dk1"/>
                </a:solidFill>
                <a:latin typeface="Arial"/>
                <a:ea typeface="Arial"/>
                <a:cs typeface="Arial"/>
                <a:sym typeface="Arial"/>
              </a:rPr>
              <a:t>código de estado</a:t>
            </a:r>
            <a:r>
              <a:rPr lang="en-US" sz="1800">
                <a:solidFill>
                  <a:srgbClr val="0085C7"/>
                </a:solidFill>
                <a:latin typeface="Arial"/>
                <a:ea typeface="Arial"/>
                <a:cs typeface="Arial"/>
                <a:sym typeface="Arial"/>
              </a:rPr>
              <a:t>  significado de código</a:t>
            </a:r>
            <a:endParaRPr/>
          </a:p>
        </p:txBody>
      </p:sp>
      <p:sp>
        <p:nvSpPr>
          <p:cNvPr id="841" name="Shape 841"/>
          <p:cNvSpPr/>
          <p:nvPr/>
        </p:nvSpPr>
        <p:spPr>
          <a:xfrm>
            <a:off x="2191977" y="4165571"/>
            <a:ext cx="4582245" cy="369247"/>
          </a:xfrm>
          <a:prstGeom prst="rect">
            <a:avLst/>
          </a:prstGeom>
          <a:solidFill>
            <a:srgbClr val="EBFBC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0085C7"/>
                </a:solidFill>
                <a:latin typeface="Arial"/>
                <a:ea typeface="Arial"/>
                <a:cs typeface="Arial"/>
                <a:sym typeface="Arial"/>
              </a:rPr>
              <a:t>tipo de encabezado</a:t>
            </a:r>
            <a:r>
              <a:rPr lang="en-US" sz="1800">
                <a:solidFill>
                  <a:schemeClr val="dk1"/>
                </a:solidFill>
                <a:latin typeface="Arial"/>
                <a:ea typeface="Arial"/>
                <a:cs typeface="Arial"/>
                <a:sym typeface="Arial"/>
              </a:rPr>
              <a:t>: valor del encabezado.</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Shape 847"/>
          <p:cNvSpPr txBox="1"/>
          <p:nvPr/>
        </p:nvSpPr>
        <p:spPr>
          <a:xfrm>
            <a:off x="0" y="821065"/>
            <a:ext cx="8966200" cy="6036935"/>
          </a:xfrm>
          <a:prstGeom prst="rect">
            <a:avLst/>
          </a:prstGeom>
          <a:noFill/>
          <a:ln>
            <a:noFill/>
          </a:ln>
        </p:spPr>
        <p:txBody>
          <a:bodyPr spcFirstLastPara="1" wrap="square" lIns="91425" tIns="45700" rIns="91425" bIns="45700" anchor="t" anchorCtr="0">
            <a:noAutofit/>
          </a:bodyPr>
          <a:lstStyle/>
          <a:p>
            <a:pPr marL="342900" marR="0" lvl="0" indent="-196850" algn="l" rtl="0">
              <a:lnSpc>
                <a:spcPct val="100000"/>
              </a:lnSpc>
              <a:spcBef>
                <a:spcPts val="0"/>
              </a:spcBef>
              <a:spcAft>
                <a:spcPts val="0"/>
              </a:spcAft>
              <a:buClr>
                <a:schemeClr val="dk1"/>
              </a:buClr>
              <a:buSzPts val="2300"/>
              <a:buFont typeface="Arial"/>
              <a:buNone/>
            </a:pPr>
            <a:endParaRPr sz="2000">
              <a:solidFill>
                <a:schemeClr val="dk1"/>
              </a:solidFill>
              <a:latin typeface="Arial"/>
              <a:ea typeface="Arial"/>
              <a:cs typeface="Arial"/>
              <a:sym typeface="Arial"/>
            </a:endParaRPr>
          </a:p>
          <a:p>
            <a:pPr marL="342900" marR="0" lvl="0" indent="-196850" algn="l" rtl="0">
              <a:lnSpc>
                <a:spcPct val="100000"/>
              </a:lnSpc>
              <a:spcBef>
                <a:spcPts val="600"/>
              </a:spcBef>
              <a:spcAft>
                <a:spcPts val="0"/>
              </a:spcAft>
              <a:buClr>
                <a:schemeClr val="dk1"/>
              </a:buClr>
              <a:buSzPts val="2300"/>
              <a:buFont typeface="Arial"/>
              <a:buNone/>
            </a:pPr>
            <a:endParaRPr sz="2000">
              <a:solidFill>
                <a:schemeClr val="dk1"/>
              </a:solidFill>
              <a:latin typeface="Arial"/>
              <a:ea typeface="Arial"/>
              <a:cs typeface="Arial"/>
              <a:sym typeface="Arial"/>
            </a:endParaRPr>
          </a:p>
          <a:p>
            <a:pPr marL="342900" marR="0" lvl="0" indent="-196850" algn="l" rtl="0">
              <a:lnSpc>
                <a:spcPct val="100000"/>
              </a:lnSpc>
              <a:spcBef>
                <a:spcPts val="600"/>
              </a:spcBef>
              <a:spcAft>
                <a:spcPts val="0"/>
              </a:spcAft>
              <a:buClr>
                <a:schemeClr val="dk1"/>
              </a:buClr>
              <a:buSzPts val="2300"/>
              <a:buFont typeface="Arial"/>
              <a:buNone/>
            </a:pPr>
            <a:endParaRPr sz="2000">
              <a:solidFill>
                <a:schemeClr val="dk1"/>
              </a:solidFill>
              <a:latin typeface="Arial"/>
              <a:ea typeface="Arial"/>
              <a:cs typeface="Arial"/>
              <a:sym typeface="Arial"/>
            </a:endParaRPr>
          </a:p>
          <a:p>
            <a:pPr marL="342900" marR="0" lvl="0" indent="-196850" algn="l" rtl="0">
              <a:lnSpc>
                <a:spcPct val="100000"/>
              </a:lnSpc>
              <a:spcBef>
                <a:spcPts val="600"/>
              </a:spcBef>
              <a:spcAft>
                <a:spcPts val="0"/>
              </a:spcAft>
              <a:buClr>
                <a:schemeClr val="dk1"/>
              </a:buClr>
              <a:buSzPts val="2300"/>
              <a:buFont typeface="Arial"/>
              <a:buNone/>
            </a:pPr>
            <a:endParaRPr sz="2000">
              <a:solidFill>
                <a:schemeClr val="dk1"/>
              </a:solidFill>
              <a:latin typeface="Arial"/>
              <a:ea typeface="Arial"/>
              <a:cs typeface="Arial"/>
              <a:sym typeface="Arial"/>
            </a:endParaRPr>
          </a:p>
          <a:p>
            <a:pPr marL="342900" marR="0" lvl="0" indent="-196850" algn="l" rtl="0">
              <a:lnSpc>
                <a:spcPct val="100000"/>
              </a:lnSpc>
              <a:spcBef>
                <a:spcPts val="600"/>
              </a:spcBef>
              <a:spcAft>
                <a:spcPts val="0"/>
              </a:spcAft>
              <a:buClr>
                <a:schemeClr val="dk1"/>
              </a:buClr>
              <a:buSzPts val="2300"/>
              <a:buFont typeface="Arial"/>
              <a:buNone/>
            </a:pPr>
            <a:endParaRPr sz="2000">
              <a:solidFill>
                <a:schemeClr val="dk1"/>
              </a:solidFill>
              <a:latin typeface="Arial"/>
              <a:ea typeface="Arial"/>
              <a:cs typeface="Arial"/>
              <a:sym typeface="Arial"/>
            </a:endParaRPr>
          </a:p>
          <a:p>
            <a:pPr marL="342900" marR="0" lvl="0" indent="-196850" algn="l" rtl="0">
              <a:lnSpc>
                <a:spcPct val="100000"/>
              </a:lnSpc>
              <a:spcBef>
                <a:spcPts val="600"/>
              </a:spcBef>
              <a:spcAft>
                <a:spcPts val="0"/>
              </a:spcAft>
              <a:buClr>
                <a:schemeClr val="dk1"/>
              </a:buClr>
              <a:buSzPts val="2300"/>
              <a:buFont typeface="Arial"/>
              <a:buNone/>
            </a:pPr>
            <a:endParaRPr sz="2000">
              <a:solidFill>
                <a:schemeClr val="dk1"/>
              </a:solidFill>
              <a:latin typeface="Arial"/>
              <a:ea typeface="Arial"/>
              <a:cs typeface="Arial"/>
              <a:sym typeface="Arial"/>
            </a:endParaRPr>
          </a:p>
          <a:p>
            <a:pPr marL="342900" marR="0" lvl="0" indent="-196850" algn="l" rtl="0">
              <a:lnSpc>
                <a:spcPct val="100000"/>
              </a:lnSpc>
              <a:spcBef>
                <a:spcPts val="600"/>
              </a:spcBef>
              <a:spcAft>
                <a:spcPts val="0"/>
              </a:spcAft>
              <a:buClr>
                <a:schemeClr val="dk1"/>
              </a:buClr>
              <a:buSzPts val="2300"/>
              <a:buFont typeface="Arial"/>
              <a:buNone/>
            </a:pPr>
            <a:endParaRPr sz="2000">
              <a:solidFill>
                <a:schemeClr val="dk1"/>
              </a:solidFill>
              <a:latin typeface="Arial"/>
              <a:ea typeface="Arial"/>
              <a:cs typeface="Arial"/>
              <a:sym typeface="Arial"/>
            </a:endParaRPr>
          </a:p>
          <a:p>
            <a:pPr marL="342900" marR="0" lvl="0" indent="-196850" algn="l" rtl="0">
              <a:lnSpc>
                <a:spcPct val="100000"/>
              </a:lnSpc>
              <a:spcBef>
                <a:spcPts val="600"/>
              </a:spcBef>
              <a:spcAft>
                <a:spcPts val="0"/>
              </a:spcAft>
              <a:buClr>
                <a:schemeClr val="dk1"/>
              </a:buClr>
              <a:buSzPts val="2300"/>
              <a:buFont typeface="Arial"/>
              <a:buNone/>
            </a:pPr>
            <a:endParaRPr sz="2000">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2300"/>
              <a:buFont typeface="Arial"/>
              <a:buNone/>
            </a:pPr>
            <a:r>
              <a:rPr lang="en-US" sz="2000">
                <a:solidFill>
                  <a:schemeClr val="dk1"/>
                </a:solidFill>
                <a:latin typeface="Arial"/>
                <a:ea typeface="Arial"/>
                <a:cs typeface="Arial"/>
                <a:sym typeface="Arial"/>
              </a:rPr>
              <a:t>Ejemplo:</a:t>
            </a:r>
            <a:endParaRPr/>
          </a:p>
          <a:p>
            <a:pPr marL="342900" marR="0" lvl="0" indent="-196850" algn="l" rtl="0">
              <a:lnSpc>
                <a:spcPct val="100000"/>
              </a:lnSpc>
              <a:spcBef>
                <a:spcPts val="600"/>
              </a:spcBef>
              <a:spcAft>
                <a:spcPts val="0"/>
              </a:spcAft>
              <a:buClr>
                <a:schemeClr val="dk1"/>
              </a:buClr>
              <a:buSzPts val="2300"/>
              <a:buFont typeface="Arial"/>
              <a:buNone/>
            </a:pPr>
            <a:endParaRPr sz="2000">
              <a:solidFill>
                <a:schemeClr val="dk1"/>
              </a:solidFill>
              <a:latin typeface="Arial"/>
              <a:ea typeface="Arial"/>
              <a:cs typeface="Arial"/>
              <a:sym typeface="Arial"/>
            </a:endParaRPr>
          </a:p>
        </p:txBody>
      </p:sp>
      <p:sp>
        <p:nvSpPr>
          <p:cNvPr id="848" name="Shape 848"/>
          <p:cNvSpPr txBox="1">
            <a:spLocks noGrp="1"/>
          </p:cNvSpPr>
          <p:nvPr>
            <p:ph type="title"/>
          </p:nvPr>
        </p:nvSpPr>
        <p:spPr>
          <a:xfrm>
            <a:off x="597446" y="267075"/>
            <a:ext cx="8001000" cy="553990"/>
          </a:xfrm>
          <a:prstGeom prst="rect">
            <a:avLst/>
          </a:prstGeom>
          <a:noFill/>
          <a:ln>
            <a:noFill/>
          </a:ln>
        </p:spPr>
        <p:txBody>
          <a:bodyPr spcFirstLastPara="1" wrap="square" lIns="0" tIns="45700" rIns="0" bIns="45700" anchor="t" anchorCtr="0">
            <a:noAutofit/>
          </a:bodyPr>
          <a:lstStyle/>
          <a:p>
            <a:pPr marL="0" marR="0" lvl="0" indent="0" algn="ctr"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Esquema de Respuesta</a:t>
            </a:r>
            <a:endParaRPr sz="3000" b="1" i="0" u="none" strike="noStrike" cap="none">
              <a:solidFill>
                <a:schemeClr val="dk1"/>
              </a:solidFill>
              <a:latin typeface="Arial"/>
              <a:ea typeface="Arial"/>
              <a:cs typeface="Arial"/>
              <a:sym typeface="Arial"/>
            </a:endParaRPr>
          </a:p>
        </p:txBody>
      </p:sp>
      <p:sp>
        <p:nvSpPr>
          <p:cNvPr id="849" name="Shape 849"/>
          <p:cNvSpPr/>
          <p:nvPr/>
        </p:nvSpPr>
        <p:spPr>
          <a:xfrm>
            <a:off x="2567033" y="1557225"/>
            <a:ext cx="4031515" cy="1876546"/>
          </a:xfrm>
          <a:prstGeom prst="rect">
            <a:avLst/>
          </a:prstGeom>
          <a:solidFill>
            <a:srgbClr val="EBFBC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VERSIÓN-HTTP CÓDIGO EXPLICACIÓN</a:t>
            </a:r>
            <a:endParaRPr/>
          </a:p>
          <a:p>
            <a:pPr marL="0" marR="0" lvl="0" indent="0" algn="l" rtl="0">
              <a:spcBef>
                <a:spcPts val="0"/>
              </a:spcBef>
              <a:spcAft>
                <a:spcPts val="0"/>
              </a:spcAft>
              <a:buNone/>
            </a:pPr>
            <a:r>
              <a:rPr lang="en-US" sz="1600">
                <a:solidFill>
                  <a:schemeClr val="dk1"/>
                </a:solidFill>
                <a:latin typeface="Arial"/>
                <a:ea typeface="Arial"/>
                <a:cs typeface="Arial"/>
                <a:sym typeface="Arial"/>
              </a:rPr>
              <a:t>ENCABEZADO: Valor</a:t>
            </a:r>
            <a:endParaRPr/>
          </a:p>
          <a:p>
            <a:pPr marL="0" marR="0" lvl="0" indent="0" algn="l" rtl="0">
              <a:spcBef>
                <a:spcPts val="0"/>
              </a:spcBef>
              <a:spcAft>
                <a:spcPts val="0"/>
              </a:spcAft>
              <a:buNone/>
            </a:pPr>
            <a:r>
              <a:rPr lang="en-US" sz="1600">
                <a:solidFill>
                  <a:schemeClr val="dk1"/>
                </a:solidFill>
                <a:latin typeface="Arial"/>
                <a:ea typeface="Arial"/>
                <a:cs typeface="Arial"/>
                <a:sym typeface="Arial"/>
              </a:rPr>
              <a:t>. . . ENCABEZADO: Valor</a:t>
            </a:r>
            <a:endParaRPr/>
          </a:p>
          <a:p>
            <a:pPr marL="0" marR="0" lvl="0" indent="0" algn="l" rtl="0">
              <a:spcBef>
                <a:spcPts val="0"/>
              </a:spcBef>
              <a:spcAft>
                <a:spcPts val="0"/>
              </a:spcAft>
              <a:buNone/>
            </a:pPr>
            <a:endParaRPr sz="1600">
              <a:solidFill>
                <a:schemeClr val="dk1"/>
              </a:solidFill>
              <a:latin typeface="Arial"/>
              <a:ea typeface="Arial"/>
              <a:cs typeface="Arial"/>
              <a:sym typeface="Arial"/>
            </a:endParaRPr>
          </a:p>
          <a:p>
            <a:pPr marL="0" marR="0" lvl="0" indent="0" algn="l" rtl="0">
              <a:spcBef>
                <a:spcPts val="0"/>
              </a:spcBef>
              <a:spcAft>
                <a:spcPts val="0"/>
              </a:spcAft>
              <a:buNone/>
            </a:pPr>
            <a:r>
              <a:rPr lang="en-US" sz="1600">
                <a:solidFill>
                  <a:schemeClr val="dk1"/>
                </a:solidFill>
                <a:latin typeface="Arial"/>
                <a:ea typeface="Arial"/>
                <a:cs typeface="Arial"/>
                <a:sym typeface="Arial"/>
              </a:rPr>
              <a:t>CUERPO DE LA RESPUESTA</a:t>
            </a:r>
            <a:endParaRPr/>
          </a:p>
        </p:txBody>
      </p:sp>
      <p:pic>
        <p:nvPicPr>
          <p:cNvPr id="850" name="Shape 850"/>
          <p:cNvPicPr preferRelativeResize="0"/>
          <p:nvPr/>
        </p:nvPicPr>
        <p:blipFill rotWithShape="1">
          <a:blip r:embed="rId3">
            <a:alphaModFix/>
          </a:blip>
          <a:srcRect/>
          <a:stretch/>
        </p:blipFill>
        <p:spPr>
          <a:xfrm>
            <a:off x="1292747" y="4835360"/>
            <a:ext cx="6406244" cy="770481"/>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E3C607-F6BE-404D-A7FD-61A8D4E5DC65}"/>
              </a:ext>
            </a:extLst>
          </p:cNvPr>
          <p:cNvSpPr>
            <a:spLocks noGrp="1"/>
          </p:cNvSpPr>
          <p:nvPr>
            <p:ph type="title"/>
          </p:nvPr>
        </p:nvSpPr>
        <p:spPr>
          <a:xfrm>
            <a:off x="479199" y="219455"/>
            <a:ext cx="8001000" cy="553990"/>
          </a:xfrm>
        </p:spPr>
        <p:txBody>
          <a:bodyPr/>
          <a:lstStyle/>
          <a:p>
            <a:pPr algn="l"/>
            <a:r>
              <a:rPr lang="es-MX" dirty="0"/>
              <a:t>☞ Actividad/Práctica</a:t>
            </a:r>
          </a:p>
        </p:txBody>
      </p:sp>
      <p:sp>
        <p:nvSpPr>
          <p:cNvPr id="7" name="TextBox 6">
            <a:extLst>
              <a:ext uri="{FF2B5EF4-FFF2-40B4-BE49-F238E27FC236}">
                <a16:creationId xmlns:a16="http://schemas.microsoft.com/office/drawing/2014/main" id="{A568591C-9960-4F46-9ABA-3AA2C74D1201}"/>
              </a:ext>
            </a:extLst>
          </p:cNvPr>
          <p:cNvSpPr txBox="1"/>
          <p:nvPr/>
        </p:nvSpPr>
        <p:spPr>
          <a:xfrm>
            <a:off x="239486" y="1176051"/>
            <a:ext cx="8643257" cy="5262979"/>
          </a:xfrm>
          <a:prstGeom prst="rect">
            <a:avLst/>
          </a:prstGeom>
          <a:noFill/>
          <a:ln>
            <a:solidFill>
              <a:schemeClr val="tx1"/>
            </a:solidFill>
          </a:ln>
        </p:spPr>
        <p:txBody>
          <a:bodyPr wrap="square" rtlCol="0">
            <a:spAutoFit/>
          </a:bodyPr>
          <a:lstStyle/>
          <a:p>
            <a:pPr marL="342900" indent="-342900">
              <a:buFont typeface="Wingdings" charset="2"/>
              <a:buChar char="q"/>
            </a:pPr>
            <a:r>
              <a:rPr lang="es-MX" sz="2400" b="1" dirty="0"/>
              <a:t>Meta: </a:t>
            </a:r>
            <a:r>
              <a:rPr lang="es-MX" sz="2400" dirty="0"/>
              <a:t>Observar e identificar los datos de status de las respuestas.</a:t>
            </a:r>
          </a:p>
          <a:p>
            <a:pPr marL="342900" indent="-342900">
              <a:buFont typeface="Wingdings" charset="2"/>
              <a:buChar char="q"/>
            </a:pPr>
            <a:r>
              <a:rPr lang="es-MX" sz="2400" b="1" dirty="0"/>
              <a:t>Tiempo:</a:t>
            </a:r>
            <a:r>
              <a:rPr lang="es-MX" sz="2400" dirty="0"/>
              <a:t>15 minutos</a:t>
            </a:r>
          </a:p>
          <a:p>
            <a:pPr marL="342900" indent="-342900">
              <a:buFont typeface="Wingdings" charset="2"/>
              <a:buChar char="q"/>
            </a:pPr>
            <a:r>
              <a:rPr lang="es-MX" sz="2400" b="1" dirty="0"/>
              <a:t>Pasos</a:t>
            </a:r>
          </a:p>
          <a:p>
            <a:pPr marL="914352" lvl="1" indent="-457200">
              <a:buFont typeface="+mj-lt"/>
              <a:buAutoNum type="arabicPeriod"/>
            </a:pPr>
            <a:r>
              <a:rPr lang="es-MX" sz="2400" dirty="0"/>
              <a:t>Accede a una página web.</a:t>
            </a:r>
          </a:p>
          <a:p>
            <a:pPr marL="914352" lvl="1" indent="-457200">
              <a:buFont typeface="+mj-lt"/>
              <a:buAutoNum type="arabicPeriod"/>
            </a:pPr>
            <a:r>
              <a:rPr lang="es-MX" sz="2400" dirty="0">
                <a:solidFill>
                  <a:schemeClr val="dk1"/>
                </a:solidFill>
              </a:rPr>
              <a:t>Activa el panel de desarrollador de tu navegador (tecla F12).</a:t>
            </a:r>
          </a:p>
          <a:p>
            <a:pPr marL="914352" lvl="1" indent="-457200">
              <a:buFont typeface="+mj-lt"/>
              <a:buAutoNum type="arabicPeriod"/>
            </a:pPr>
            <a:r>
              <a:rPr lang="es-MX" sz="2400" dirty="0">
                <a:solidFill>
                  <a:schemeClr val="dk1"/>
                </a:solidFill>
              </a:rPr>
              <a:t>Accede a la pestaña Network.</a:t>
            </a:r>
          </a:p>
          <a:p>
            <a:pPr marL="914352" lvl="1" indent="-457200">
              <a:buFont typeface="+mj-lt"/>
              <a:buAutoNum type="arabicPeriod"/>
            </a:pPr>
            <a:r>
              <a:rPr lang="es-MX" sz="2400" dirty="0">
                <a:solidFill>
                  <a:schemeClr val="dk1"/>
                </a:solidFill>
              </a:rPr>
              <a:t>Observa los datos de status.</a:t>
            </a:r>
          </a:p>
          <a:p>
            <a:pPr marL="914352" lvl="1" indent="-457200">
              <a:buFont typeface="+mj-lt"/>
              <a:buAutoNum type="arabicPeriod"/>
            </a:pPr>
            <a:r>
              <a:rPr lang="es-MX" sz="2400" dirty="0">
                <a:solidFill>
                  <a:schemeClr val="dk1"/>
                </a:solidFill>
              </a:rPr>
              <a:t>Haz clic sobre una de las peticiones.</a:t>
            </a:r>
          </a:p>
          <a:p>
            <a:pPr marL="914352" lvl="1" indent="-457200">
              <a:buFont typeface="+mj-lt"/>
              <a:buAutoNum type="arabicPeriod"/>
            </a:pPr>
            <a:r>
              <a:rPr lang="es-MX" sz="2400" dirty="0">
                <a:solidFill>
                  <a:schemeClr val="dk1"/>
                </a:solidFill>
              </a:rPr>
              <a:t>Analiza las respuestas.</a:t>
            </a:r>
          </a:p>
          <a:p>
            <a:pPr marL="914352" lvl="1" indent="-457200">
              <a:buFont typeface="+mj-lt"/>
              <a:buAutoNum type="arabicPeriod"/>
            </a:pPr>
            <a:endParaRPr lang="es-MX" sz="2400" dirty="0"/>
          </a:p>
          <a:p>
            <a:pPr marL="914352" lvl="1" indent="-457200">
              <a:buFont typeface="+mj-lt"/>
              <a:buAutoNum type="arabicPeriod"/>
            </a:pPr>
            <a:endParaRPr lang="es-MX" sz="2400" dirty="0"/>
          </a:p>
          <a:p>
            <a:pPr lvl="1"/>
            <a:endParaRPr lang="es-MX" sz="2400" dirty="0"/>
          </a:p>
        </p:txBody>
      </p:sp>
      <p:pic>
        <p:nvPicPr>
          <p:cNvPr id="5" name="Shape 858"/>
          <p:cNvPicPr preferRelativeResize="0"/>
          <p:nvPr/>
        </p:nvPicPr>
        <p:blipFill rotWithShape="1">
          <a:blip r:embed="rId3">
            <a:alphaModFix/>
          </a:blip>
          <a:srcRect/>
          <a:stretch/>
        </p:blipFill>
        <p:spPr>
          <a:xfrm>
            <a:off x="5378824" y="4894729"/>
            <a:ext cx="3765176" cy="1680882"/>
          </a:xfrm>
          <a:prstGeom prst="rect">
            <a:avLst/>
          </a:prstGeom>
          <a:noFill/>
          <a:ln>
            <a:noFill/>
          </a:ln>
        </p:spPr>
      </p:pic>
    </p:spTree>
    <p:extLst>
      <p:ext uri="{BB962C8B-B14F-4D97-AF65-F5344CB8AC3E}">
        <p14:creationId xmlns:p14="http://schemas.microsoft.com/office/powerpoint/2010/main" val="39819775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Shape 912"/>
          <p:cNvSpPr txBox="1">
            <a:spLocks noGrp="1"/>
          </p:cNvSpPr>
          <p:nvPr>
            <p:ph type="title"/>
          </p:nvPr>
        </p:nvSpPr>
        <p:spPr>
          <a:xfrm>
            <a:off x="479199" y="219455"/>
            <a:ext cx="8001000" cy="553990"/>
          </a:xfrm>
          <a:prstGeom prst="rect">
            <a:avLst/>
          </a:prstGeom>
          <a:noFill/>
          <a:ln>
            <a:noFill/>
          </a:ln>
        </p:spPr>
        <p:txBody>
          <a:bodyPr spcFirstLastPara="1" wrap="square" lIns="0" tIns="45700" rIns="0" bIns="45700" anchor="t" anchorCtr="0">
            <a:noAutofit/>
          </a:bodyPr>
          <a:lstStyle/>
          <a:p>
            <a:pPr algn="l">
              <a:spcBef>
                <a:spcPts val="0"/>
              </a:spcBef>
            </a:pPr>
            <a:r>
              <a:rPr lang="es-MX" dirty="0"/>
              <a:t>⟲</a:t>
            </a:r>
            <a:r>
              <a:rPr lang="es-MX" sz="3200" dirty="0"/>
              <a:t> </a:t>
            </a:r>
            <a:r>
              <a:rPr lang="es-MX" sz="3000" b="1" i="0" u="none" strike="noStrike" cap="none" dirty="0">
                <a:solidFill>
                  <a:schemeClr val="dk1"/>
                </a:solidFill>
                <a:latin typeface="Arial"/>
                <a:ea typeface="Arial"/>
                <a:cs typeface="Arial"/>
                <a:sym typeface="Arial"/>
              </a:rPr>
              <a:t>Preguntas de Reflexió</a:t>
            </a:r>
            <a:r>
              <a:rPr lang="es-MX" dirty="0"/>
              <a:t>n</a:t>
            </a:r>
            <a:endParaRPr dirty="0"/>
          </a:p>
        </p:txBody>
      </p:sp>
      <p:sp>
        <p:nvSpPr>
          <p:cNvPr id="913" name="Shape 913"/>
          <p:cNvSpPr txBox="1"/>
          <p:nvPr/>
        </p:nvSpPr>
        <p:spPr>
          <a:xfrm>
            <a:off x="537773" y="1176051"/>
            <a:ext cx="8068453" cy="3504806"/>
          </a:xfrm>
          <a:prstGeom prst="rect">
            <a:avLst/>
          </a:pr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2400"/>
              <a:buFont typeface="Arial"/>
              <a:buChar char="•"/>
            </a:pPr>
            <a:r>
              <a:rPr lang="es-MX" sz="2400" dirty="0">
                <a:solidFill>
                  <a:schemeClr val="dk1"/>
                </a:solidFill>
                <a:latin typeface="Arial"/>
                <a:ea typeface="Arial"/>
                <a:cs typeface="Arial"/>
                <a:sym typeface="Arial"/>
              </a:rPr>
              <a:t>¿Qué información observaste en las peticiones?</a:t>
            </a:r>
          </a:p>
          <a:p>
            <a:pPr marL="285750" marR="0" lvl="0" indent="-285750" algn="l" rtl="0">
              <a:spcBef>
                <a:spcPts val="0"/>
              </a:spcBef>
              <a:spcAft>
                <a:spcPts val="0"/>
              </a:spcAft>
              <a:buClr>
                <a:schemeClr val="dk1"/>
              </a:buClr>
              <a:buSzPts val="2400"/>
              <a:buFont typeface="Arial"/>
              <a:buChar char="•"/>
            </a:pPr>
            <a:r>
              <a:rPr lang="es-MX" sz="2400" dirty="0">
                <a:solidFill>
                  <a:schemeClr val="dk1"/>
                </a:solidFill>
              </a:rPr>
              <a:t>¿Qué información observaste en las respuestas?</a:t>
            </a:r>
          </a:p>
          <a:p>
            <a:pPr marL="285750" marR="0" lvl="0" indent="-285750" algn="l" rtl="0">
              <a:spcBef>
                <a:spcPts val="0"/>
              </a:spcBef>
              <a:spcAft>
                <a:spcPts val="0"/>
              </a:spcAft>
              <a:buClr>
                <a:schemeClr val="dk1"/>
              </a:buClr>
              <a:buSzPts val="2400"/>
              <a:buFont typeface="Arial"/>
              <a:buChar char="•"/>
            </a:pPr>
            <a:r>
              <a:rPr lang="es-MX" sz="2400" dirty="0">
                <a:solidFill>
                  <a:schemeClr val="dk1"/>
                </a:solidFill>
                <a:latin typeface="Arial"/>
                <a:ea typeface="Arial"/>
                <a:cs typeface="Arial"/>
                <a:sym typeface="Arial"/>
              </a:rPr>
              <a:t>¿Qué sitios web visitaste? ¿Cuál fue su contenido?</a:t>
            </a:r>
          </a:p>
          <a:p>
            <a:pPr marL="285750" marR="0" lvl="0" indent="-285750" algn="l" rtl="0">
              <a:spcBef>
                <a:spcPts val="0"/>
              </a:spcBef>
              <a:spcAft>
                <a:spcPts val="0"/>
              </a:spcAft>
              <a:buClr>
                <a:schemeClr val="dk1"/>
              </a:buClr>
              <a:buSzPts val="2400"/>
              <a:buFont typeface="Arial"/>
              <a:buChar char="•"/>
            </a:pPr>
            <a:r>
              <a:rPr lang="es-MX" sz="2400" dirty="0">
                <a:solidFill>
                  <a:schemeClr val="dk1"/>
                </a:solidFill>
              </a:rPr>
              <a:t>¿Qué otros códigos de cabeceras identificas?</a:t>
            </a:r>
            <a:endParaRPr lang="es-MX" sz="2400" dirty="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400"/>
              <a:buFont typeface="Arial"/>
              <a:buChar char="•"/>
            </a:pPr>
            <a:r>
              <a:rPr lang="es-MX" sz="2400" dirty="0">
                <a:solidFill>
                  <a:schemeClr val="dk1"/>
                </a:solidFill>
                <a:latin typeface="Arial"/>
                <a:ea typeface="Arial"/>
                <a:cs typeface="Arial"/>
                <a:sym typeface="Arial"/>
              </a:rPr>
              <a:t>¿Qué información adicional observaste en la pestaña de Network?</a:t>
            </a:r>
          </a:p>
          <a:p>
            <a:pPr marL="285750" marR="0" lvl="0" indent="-285750" algn="l" rtl="0">
              <a:spcBef>
                <a:spcPts val="0"/>
              </a:spcBef>
              <a:spcAft>
                <a:spcPts val="0"/>
              </a:spcAft>
              <a:buClr>
                <a:schemeClr val="dk1"/>
              </a:buClr>
              <a:buSzPts val="2400"/>
              <a:buFont typeface="Arial"/>
              <a:buChar char="•"/>
            </a:pPr>
            <a:r>
              <a:rPr lang="es-MX" sz="2400" dirty="0">
                <a:solidFill>
                  <a:schemeClr val="dk1"/>
                </a:solidFill>
              </a:rPr>
              <a:t>¿Comparaste con tus compañeros los resultados? ¿Qué salió diferente? (Trabajo en equipo)</a:t>
            </a:r>
          </a:p>
          <a:p>
            <a:pPr marL="285750" marR="0" lvl="0" indent="-285750" algn="l" rtl="0">
              <a:spcBef>
                <a:spcPts val="0"/>
              </a:spcBef>
              <a:spcAft>
                <a:spcPts val="0"/>
              </a:spcAft>
              <a:buClr>
                <a:schemeClr val="dk1"/>
              </a:buClr>
              <a:buSzPts val="2400"/>
              <a:buFont typeface="Arial"/>
              <a:buChar char="•"/>
            </a:pPr>
            <a:r>
              <a:rPr lang="es-MX" sz="2400" dirty="0">
                <a:solidFill>
                  <a:schemeClr val="dk1"/>
                </a:solidFill>
              </a:rPr>
              <a:t>¿Qué sitios web visitó tu compañero?</a:t>
            </a:r>
            <a:endParaRPr sz="24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306893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Shape 865"/>
          <p:cNvSpPr txBox="1"/>
          <p:nvPr/>
        </p:nvSpPr>
        <p:spPr>
          <a:xfrm>
            <a:off x="0" y="1181100"/>
            <a:ext cx="8966200" cy="5676900"/>
          </a:xfrm>
          <a:prstGeom prst="rect">
            <a:avLst/>
          </a:prstGeom>
          <a:noFill/>
          <a:ln>
            <a:noFill/>
          </a:ln>
        </p:spPr>
        <p:txBody>
          <a:bodyPr spcFirstLastPara="1" wrap="square" lIns="91425" tIns="45700" rIns="91425" bIns="45700" anchor="t" anchorCtr="0">
            <a:noAutofit/>
          </a:bodyPr>
          <a:lstStyle/>
          <a:p>
            <a:pPr marL="342900" marR="0" lvl="0" indent="-196850" algn="l" rtl="0">
              <a:lnSpc>
                <a:spcPct val="100000"/>
              </a:lnSpc>
              <a:spcBef>
                <a:spcPts val="0"/>
              </a:spcBef>
              <a:spcAft>
                <a:spcPts val="0"/>
              </a:spcAft>
              <a:buClr>
                <a:schemeClr val="dk1"/>
              </a:buClr>
              <a:buSzPts val="2300"/>
              <a:buFont typeface="Arial"/>
              <a:buNone/>
            </a:pPr>
            <a:endParaRPr sz="2000">
              <a:solidFill>
                <a:schemeClr val="dk1"/>
              </a:solidFill>
              <a:latin typeface="Arial"/>
              <a:ea typeface="Arial"/>
              <a:cs typeface="Arial"/>
              <a:sym typeface="Arial"/>
            </a:endParaRPr>
          </a:p>
        </p:txBody>
      </p:sp>
      <p:sp>
        <p:nvSpPr>
          <p:cNvPr id="866" name="Shape 866"/>
          <p:cNvSpPr txBox="1">
            <a:spLocks noGrp="1"/>
          </p:cNvSpPr>
          <p:nvPr>
            <p:ph type="title"/>
          </p:nvPr>
        </p:nvSpPr>
        <p:spPr>
          <a:xfrm>
            <a:off x="597446" y="267075"/>
            <a:ext cx="8001000" cy="553990"/>
          </a:xfrm>
          <a:prstGeom prst="rect">
            <a:avLst/>
          </a:prstGeom>
          <a:noFill/>
          <a:ln>
            <a:noFill/>
          </a:ln>
        </p:spPr>
        <p:txBody>
          <a:bodyPr spcFirstLastPara="1" wrap="square" lIns="0" tIns="45700" rIns="0" bIns="45700" anchor="t" anchorCtr="0">
            <a:noAutofit/>
          </a:bodyPr>
          <a:lstStyle/>
          <a:p>
            <a:pPr marL="0" marR="0" lvl="0" indent="0" algn="ctr"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Encabezados de respuesta</a:t>
            </a:r>
            <a:endParaRPr sz="3000" b="1" i="0" u="none" strike="noStrike" cap="none">
              <a:solidFill>
                <a:schemeClr val="dk1"/>
              </a:solidFill>
              <a:latin typeface="Arial"/>
              <a:ea typeface="Arial"/>
              <a:cs typeface="Arial"/>
              <a:sym typeface="Arial"/>
            </a:endParaRPr>
          </a:p>
        </p:txBody>
      </p:sp>
      <p:graphicFrame>
        <p:nvGraphicFramePr>
          <p:cNvPr id="867" name="Shape 867"/>
          <p:cNvGraphicFramePr/>
          <p:nvPr/>
        </p:nvGraphicFramePr>
        <p:xfrm>
          <a:off x="386453" y="821065"/>
          <a:ext cx="8422975" cy="6034640"/>
        </p:xfrm>
        <a:graphic>
          <a:graphicData uri="http://schemas.openxmlformats.org/drawingml/2006/table">
            <a:tbl>
              <a:tblPr firstRow="1" bandRow="1">
                <a:noFill/>
                <a:tableStyleId>{FDB92386-4715-4ABA-89C2-2031EC608146}</a:tableStyleId>
              </a:tblPr>
              <a:tblGrid>
                <a:gridCol w="2186725">
                  <a:extLst>
                    <a:ext uri="{9D8B030D-6E8A-4147-A177-3AD203B41FA5}">
                      <a16:colId xmlns:a16="http://schemas.microsoft.com/office/drawing/2014/main" val="20000"/>
                    </a:ext>
                  </a:extLst>
                </a:gridCol>
                <a:gridCol w="6236250">
                  <a:extLst>
                    <a:ext uri="{9D8B030D-6E8A-4147-A177-3AD203B41FA5}">
                      <a16:colId xmlns:a16="http://schemas.microsoft.com/office/drawing/2014/main" val="20001"/>
                    </a:ext>
                  </a:extLst>
                </a:gridCol>
              </a:tblGrid>
              <a:tr h="578975">
                <a:tc>
                  <a:txBody>
                    <a:bodyPr/>
                    <a:lstStyle/>
                    <a:p>
                      <a:pPr marL="0" marR="0" lvl="0" indent="0" algn="l" rtl="0">
                        <a:lnSpc>
                          <a:spcPct val="150000"/>
                        </a:lnSpc>
                        <a:spcBef>
                          <a:spcPts val="0"/>
                        </a:spcBef>
                        <a:spcAft>
                          <a:spcPts val="0"/>
                        </a:spcAft>
                        <a:buNone/>
                      </a:pPr>
                      <a:r>
                        <a:rPr lang="en-US" sz="1600" u="none" strike="noStrike" cap="none">
                          <a:latin typeface="Arial"/>
                          <a:ea typeface="Arial"/>
                          <a:cs typeface="Arial"/>
                          <a:sym typeface="Arial"/>
                        </a:rPr>
                        <a:t>Nombre del encabezado</a:t>
                      </a:r>
                      <a:endParaRPr sz="1600" u="none" strike="noStrike" cap="none">
                        <a:latin typeface="Arial"/>
                        <a:ea typeface="Arial"/>
                        <a:cs typeface="Arial"/>
                        <a:sym typeface="Arial"/>
                      </a:endParaRPr>
                    </a:p>
                  </a:txBody>
                  <a:tcPr marL="91425" marR="91425" marT="45700" marB="45700"/>
                </a:tc>
                <a:tc>
                  <a:txBody>
                    <a:bodyPr/>
                    <a:lstStyle/>
                    <a:p>
                      <a:pPr marL="0" marR="0" lvl="0" indent="0" algn="l" rtl="0">
                        <a:lnSpc>
                          <a:spcPct val="150000"/>
                        </a:lnSpc>
                        <a:spcBef>
                          <a:spcPts val="0"/>
                        </a:spcBef>
                        <a:spcAft>
                          <a:spcPts val="0"/>
                        </a:spcAft>
                        <a:buNone/>
                      </a:pPr>
                      <a:r>
                        <a:rPr lang="en-US" sz="1600" u="none" strike="noStrike" cap="none">
                          <a:latin typeface="Arial"/>
                          <a:ea typeface="Arial"/>
                          <a:cs typeface="Arial"/>
                          <a:sym typeface="Arial"/>
                        </a:rPr>
                        <a:t>Descripción</a:t>
                      </a:r>
                      <a:endParaRPr sz="1600" u="none" strike="noStrike" cap="none">
                        <a:latin typeface="Arial"/>
                        <a:ea typeface="Arial"/>
                        <a:cs typeface="Arial"/>
                        <a:sym typeface="Arial"/>
                      </a:endParaRPr>
                    </a:p>
                  </a:txBody>
                  <a:tcPr marL="91425" marR="91425" marT="45700" marB="45700"/>
                </a:tc>
                <a:extLst>
                  <a:ext uri="{0D108BD9-81ED-4DB2-BD59-A6C34878D82A}">
                    <a16:rowId xmlns:a16="http://schemas.microsoft.com/office/drawing/2014/main" val="10000"/>
                  </a:ext>
                </a:extLst>
              </a:tr>
              <a:tr h="373350">
                <a:tc>
                  <a:txBody>
                    <a:bodyPr/>
                    <a:lstStyle/>
                    <a:p>
                      <a:pPr marL="0" marR="0" lvl="0" indent="0" algn="l" rtl="0">
                        <a:lnSpc>
                          <a:spcPct val="150000"/>
                        </a:lnSpc>
                        <a:spcBef>
                          <a:spcPts val="0"/>
                        </a:spcBef>
                        <a:spcAft>
                          <a:spcPts val="0"/>
                        </a:spcAft>
                        <a:buNone/>
                      </a:pPr>
                      <a:r>
                        <a:rPr lang="en-US" sz="1600" u="none" strike="noStrike" cap="none" dirty="0">
                          <a:latin typeface="Arial"/>
                          <a:ea typeface="Arial"/>
                          <a:cs typeface="Arial"/>
                          <a:sym typeface="Arial"/>
                        </a:rPr>
                        <a:t>Content-Encoding</a:t>
                      </a:r>
                      <a:endParaRPr sz="1600" u="none" strike="noStrike" cap="none" dirty="0">
                        <a:latin typeface="Arial"/>
                        <a:ea typeface="Arial"/>
                        <a:cs typeface="Arial"/>
                        <a:sym typeface="Arial"/>
                      </a:endParaRPr>
                    </a:p>
                  </a:txBody>
                  <a:tcPr marL="91425" marR="91425" marT="45700" marB="45700"/>
                </a:tc>
                <a:tc>
                  <a:txBody>
                    <a:bodyPr/>
                    <a:lstStyle/>
                    <a:p>
                      <a:pPr marL="0" marR="0" lvl="0" indent="0" algn="l" rtl="0">
                        <a:lnSpc>
                          <a:spcPct val="150000"/>
                        </a:lnSpc>
                        <a:spcBef>
                          <a:spcPts val="0"/>
                        </a:spcBef>
                        <a:spcAft>
                          <a:spcPts val="0"/>
                        </a:spcAft>
                        <a:buNone/>
                      </a:pPr>
                      <a:r>
                        <a:rPr lang="en-US" sz="1600" u="none" strike="noStrike" cap="none">
                          <a:latin typeface="Arial"/>
                          <a:ea typeface="Arial"/>
                          <a:cs typeface="Arial"/>
                          <a:sym typeface="Arial"/>
                        </a:rPr>
                        <a:t>Tipo de codificación para el cuerpo de la respuesta</a:t>
                      </a:r>
                      <a:endParaRPr sz="1600" u="none" strike="noStrike" cap="none">
                        <a:latin typeface="Arial"/>
                        <a:ea typeface="Arial"/>
                        <a:cs typeface="Arial"/>
                        <a:sym typeface="Arial"/>
                      </a:endParaRPr>
                    </a:p>
                  </a:txBody>
                  <a:tcPr marL="91425" marR="91425" marT="45700" marB="45700"/>
                </a:tc>
                <a:extLst>
                  <a:ext uri="{0D108BD9-81ED-4DB2-BD59-A6C34878D82A}">
                    <a16:rowId xmlns:a16="http://schemas.microsoft.com/office/drawing/2014/main" val="10001"/>
                  </a:ext>
                </a:extLst>
              </a:tr>
              <a:tr h="373350">
                <a:tc>
                  <a:txBody>
                    <a:bodyPr/>
                    <a:lstStyle/>
                    <a:p>
                      <a:pPr marL="0" marR="0" lvl="0" indent="0" algn="l" rtl="0">
                        <a:lnSpc>
                          <a:spcPct val="150000"/>
                        </a:lnSpc>
                        <a:spcBef>
                          <a:spcPts val="0"/>
                        </a:spcBef>
                        <a:spcAft>
                          <a:spcPts val="0"/>
                        </a:spcAft>
                        <a:buNone/>
                      </a:pPr>
                      <a:r>
                        <a:rPr lang="en-US" sz="1600" u="none" strike="noStrike" cap="none">
                          <a:latin typeface="Arial"/>
                          <a:ea typeface="Arial"/>
                          <a:cs typeface="Arial"/>
                          <a:sym typeface="Arial"/>
                        </a:rPr>
                        <a:t>Content-Language</a:t>
                      </a:r>
                      <a:endParaRPr sz="1600" u="none" strike="noStrike" cap="none">
                        <a:latin typeface="Arial"/>
                        <a:ea typeface="Arial"/>
                        <a:cs typeface="Arial"/>
                        <a:sym typeface="Arial"/>
                      </a:endParaRPr>
                    </a:p>
                  </a:txBody>
                  <a:tcPr marL="91425" marR="91425" marT="45700" marB="45700"/>
                </a:tc>
                <a:tc>
                  <a:txBody>
                    <a:bodyPr/>
                    <a:lstStyle/>
                    <a:p>
                      <a:pPr marL="0" marR="0" lvl="0" indent="0" algn="l" rtl="0">
                        <a:lnSpc>
                          <a:spcPct val="150000"/>
                        </a:lnSpc>
                        <a:spcBef>
                          <a:spcPts val="0"/>
                        </a:spcBef>
                        <a:spcAft>
                          <a:spcPts val="0"/>
                        </a:spcAft>
                        <a:buNone/>
                      </a:pPr>
                      <a:r>
                        <a:rPr lang="en-US" sz="1600" u="none" strike="noStrike" cap="none">
                          <a:latin typeface="Arial"/>
                          <a:ea typeface="Arial"/>
                          <a:cs typeface="Arial"/>
                          <a:sym typeface="Arial"/>
                        </a:rPr>
                        <a:t>Tipo de idioma en el cuerpo de la respuesta</a:t>
                      </a:r>
                      <a:endParaRPr sz="1600" u="none" strike="noStrike" cap="none">
                        <a:latin typeface="Arial"/>
                        <a:ea typeface="Arial"/>
                        <a:cs typeface="Arial"/>
                        <a:sym typeface="Arial"/>
                      </a:endParaRPr>
                    </a:p>
                  </a:txBody>
                  <a:tcPr marL="91425" marR="91425" marT="45700" marB="45700"/>
                </a:tc>
                <a:extLst>
                  <a:ext uri="{0D108BD9-81ED-4DB2-BD59-A6C34878D82A}">
                    <a16:rowId xmlns:a16="http://schemas.microsoft.com/office/drawing/2014/main" val="10002"/>
                  </a:ext>
                </a:extLst>
              </a:tr>
              <a:tr h="335200">
                <a:tc>
                  <a:txBody>
                    <a:bodyPr/>
                    <a:lstStyle/>
                    <a:p>
                      <a:pPr marL="0" marR="0" lvl="0" indent="0" algn="l" rtl="0">
                        <a:lnSpc>
                          <a:spcPct val="150000"/>
                        </a:lnSpc>
                        <a:spcBef>
                          <a:spcPts val="0"/>
                        </a:spcBef>
                        <a:spcAft>
                          <a:spcPts val="0"/>
                        </a:spcAft>
                        <a:buNone/>
                      </a:pPr>
                      <a:r>
                        <a:rPr lang="en-US" sz="1600" u="none" strike="noStrike" cap="none">
                          <a:latin typeface="Arial"/>
                          <a:ea typeface="Arial"/>
                          <a:cs typeface="Arial"/>
                          <a:sym typeface="Arial"/>
                        </a:rPr>
                        <a:t>Content-Length</a:t>
                      </a:r>
                      <a:endParaRPr sz="1600" u="none" strike="noStrike" cap="none">
                        <a:latin typeface="Arial"/>
                        <a:ea typeface="Arial"/>
                        <a:cs typeface="Arial"/>
                        <a:sym typeface="Arial"/>
                      </a:endParaRPr>
                    </a:p>
                  </a:txBody>
                  <a:tcPr marL="91425" marR="91425" marT="45700" marB="45700"/>
                </a:tc>
                <a:tc>
                  <a:txBody>
                    <a:bodyPr/>
                    <a:lstStyle/>
                    <a:p>
                      <a:pPr marL="0" marR="0" lvl="0" indent="0" algn="l" rtl="0">
                        <a:lnSpc>
                          <a:spcPct val="150000"/>
                        </a:lnSpc>
                        <a:spcBef>
                          <a:spcPts val="0"/>
                        </a:spcBef>
                        <a:spcAft>
                          <a:spcPts val="0"/>
                        </a:spcAft>
                        <a:buNone/>
                      </a:pPr>
                      <a:r>
                        <a:rPr lang="en-US" sz="1600" u="none" strike="noStrike" cap="none">
                          <a:latin typeface="Arial"/>
                          <a:ea typeface="Arial"/>
                          <a:cs typeface="Arial"/>
                          <a:sym typeface="Arial"/>
                        </a:rPr>
                        <a:t>Extensión del cuerpo de la respuesta</a:t>
                      </a:r>
                      <a:endParaRPr sz="1600" u="none" strike="noStrike" cap="none">
                        <a:latin typeface="Arial"/>
                        <a:ea typeface="Arial"/>
                        <a:cs typeface="Arial"/>
                        <a:sym typeface="Arial"/>
                      </a:endParaRPr>
                    </a:p>
                  </a:txBody>
                  <a:tcPr marL="91425" marR="91425" marT="45700" marB="45700"/>
                </a:tc>
                <a:extLst>
                  <a:ext uri="{0D108BD9-81ED-4DB2-BD59-A6C34878D82A}">
                    <a16:rowId xmlns:a16="http://schemas.microsoft.com/office/drawing/2014/main" val="10003"/>
                  </a:ext>
                </a:extLst>
              </a:tr>
              <a:tr h="578975">
                <a:tc>
                  <a:txBody>
                    <a:bodyPr/>
                    <a:lstStyle/>
                    <a:p>
                      <a:pPr marL="0" marR="0" lvl="0" indent="0" algn="l" rtl="0">
                        <a:lnSpc>
                          <a:spcPct val="150000"/>
                        </a:lnSpc>
                        <a:spcBef>
                          <a:spcPts val="0"/>
                        </a:spcBef>
                        <a:spcAft>
                          <a:spcPts val="0"/>
                        </a:spcAft>
                        <a:buNone/>
                      </a:pPr>
                      <a:r>
                        <a:rPr lang="en-US" sz="1600" u="none" strike="noStrike" cap="none">
                          <a:latin typeface="Arial"/>
                          <a:ea typeface="Arial"/>
                          <a:cs typeface="Arial"/>
                          <a:sym typeface="Arial"/>
                        </a:rPr>
                        <a:t>Content-Type</a:t>
                      </a:r>
                      <a:endParaRPr sz="1600" u="none" strike="noStrike" cap="none">
                        <a:latin typeface="Arial"/>
                        <a:ea typeface="Arial"/>
                        <a:cs typeface="Arial"/>
                        <a:sym typeface="Arial"/>
                      </a:endParaRPr>
                    </a:p>
                  </a:txBody>
                  <a:tcPr marL="91425" marR="91425" marT="45700" marB="45700"/>
                </a:tc>
                <a:tc>
                  <a:txBody>
                    <a:bodyPr/>
                    <a:lstStyle/>
                    <a:p>
                      <a:pPr marL="0" marR="0" lvl="0" indent="0" algn="l" rtl="0">
                        <a:lnSpc>
                          <a:spcPct val="150000"/>
                        </a:lnSpc>
                        <a:spcBef>
                          <a:spcPts val="0"/>
                        </a:spcBef>
                        <a:spcAft>
                          <a:spcPts val="0"/>
                        </a:spcAft>
                        <a:buNone/>
                      </a:pPr>
                      <a:r>
                        <a:rPr lang="en-US" sz="1600" u="none" strike="noStrike" cap="none">
                          <a:latin typeface="Arial"/>
                          <a:ea typeface="Arial"/>
                          <a:cs typeface="Arial"/>
                          <a:sym typeface="Arial"/>
                        </a:rPr>
                        <a:t>Tipo de contenido del cuerpo de la respuesta (por ejemplo,texto/html). Consulte </a:t>
                      </a:r>
                      <a:r>
                        <a:rPr lang="en-US" sz="1600" u="sng" strike="noStrike" cap="none">
                          <a:solidFill>
                            <a:schemeClr val="hlink"/>
                          </a:solidFill>
                          <a:latin typeface="Arial"/>
                          <a:ea typeface="Arial"/>
                          <a:cs typeface="Arial"/>
                          <a:sym typeface="Arial"/>
                          <a:hlinkClick r:id="rId3"/>
                        </a:rPr>
                        <a:t>Tipos de MIME</a:t>
                      </a:r>
                      <a:endParaRPr sz="1600" u="none" strike="noStrike" cap="none">
                        <a:latin typeface="Arial"/>
                        <a:ea typeface="Arial"/>
                        <a:cs typeface="Arial"/>
                        <a:sym typeface="Arial"/>
                      </a:endParaRPr>
                    </a:p>
                  </a:txBody>
                  <a:tcPr marL="91425" marR="91425" marT="45700" marB="45700"/>
                </a:tc>
                <a:extLst>
                  <a:ext uri="{0D108BD9-81ED-4DB2-BD59-A6C34878D82A}">
                    <a16:rowId xmlns:a16="http://schemas.microsoft.com/office/drawing/2014/main" val="10004"/>
                  </a:ext>
                </a:extLst>
              </a:tr>
              <a:tr h="373350">
                <a:tc>
                  <a:txBody>
                    <a:bodyPr/>
                    <a:lstStyle/>
                    <a:p>
                      <a:pPr marL="0" marR="0" lvl="0" indent="0" algn="l" rtl="0">
                        <a:lnSpc>
                          <a:spcPct val="150000"/>
                        </a:lnSpc>
                        <a:spcBef>
                          <a:spcPts val="0"/>
                        </a:spcBef>
                        <a:spcAft>
                          <a:spcPts val="0"/>
                        </a:spcAft>
                        <a:buNone/>
                      </a:pPr>
                      <a:r>
                        <a:rPr lang="en-US" sz="1600" u="none" strike="noStrike" cap="none">
                          <a:latin typeface="Arial"/>
                          <a:ea typeface="Arial"/>
                          <a:cs typeface="Arial"/>
                          <a:sym typeface="Arial"/>
                        </a:rPr>
                        <a:t>Date</a:t>
                      </a:r>
                      <a:endParaRPr sz="1600" u="none" strike="noStrike" cap="none">
                        <a:latin typeface="Arial"/>
                        <a:ea typeface="Arial"/>
                        <a:cs typeface="Arial"/>
                        <a:sym typeface="Arial"/>
                      </a:endParaRPr>
                    </a:p>
                  </a:txBody>
                  <a:tcPr marL="91425" marR="91425" marT="45700" marB="45700"/>
                </a:tc>
                <a:tc>
                  <a:txBody>
                    <a:bodyPr/>
                    <a:lstStyle/>
                    <a:p>
                      <a:pPr marL="0" marR="0" lvl="0" indent="0" algn="l" rtl="0">
                        <a:lnSpc>
                          <a:spcPct val="150000"/>
                        </a:lnSpc>
                        <a:spcBef>
                          <a:spcPts val="0"/>
                        </a:spcBef>
                        <a:spcAft>
                          <a:spcPts val="0"/>
                        </a:spcAft>
                        <a:buNone/>
                      </a:pPr>
                      <a:r>
                        <a:rPr lang="en-US" sz="1600" u="none" strike="noStrike" cap="none">
                          <a:latin typeface="Arial"/>
                          <a:ea typeface="Arial"/>
                          <a:cs typeface="Arial"/>
                          <a:sym typeface="Arial"/>
                        </a:rPr>
                        <a:t>Fecha en que comienza la transferencia de datos</a:t>
                      </a:r>
                      <a:endParaRPr sz="1600" u="none" strike="noStrike" cap="none">
                        <a:latin typeface="Arial"/>
                        <a:ea typeface="Arial"/>
                        <a:cs typeface="Arial"/>
                        <a:sym typeface="Arial"/>
                      </a:endParaRPr>
                    </a:p>
                  </a:txBody>
                  <a:tcPr marL="91425" marR="91425" marT="45700" marB="45700"/>
                </a:tc>
                <a:extLst>
                  <a:ext uri="{0D108BD9-81ED-4DB2-BD59-A6C34878D82A}">
                    <a16:rowId xmlns:a16="http://schemas.microsoft.com/office/drawing/2014/main" val="10005"/>
                  </a:ext>
                </a:extLst>
              </a:tr>
              <a:tr h="335200">
                <a:tc>
                  <a:txBody>
                    <a:bodyPr/>
                    <a:lstStyle/>
                    <a:p>
                      <a:pPr marL="0" marR="0" lvl="0" indent="0" algn="l" rtl="0">
                        <a:lnSpc>
                          <a:spcPct val="150000"/>
                        </a:lnSpc>
                        <a:spcBef>
                          <a:spcPts val="0"/>
                        </a:spcBef>
                        <a:spcAft>
                          <a:spcPts val="0"/>
                        </a:spcAft>
                        <a:buNone/>
                      </a:pPr>
                      <a:r>
                        <a:rPr lang="en-US" sz="1600" u="none" strike="noStrike" cap="none">
                          <a:latin typeface="Arial"/>
                          <a:ea typeface="Arial"/>
                          <a:cs typeface="Arial"/>
                          <a:sym typeface="Arial"/>
                        </a:rPr>
                        <a:t>Expires</a:t>
                      </a:r>
                      <a:endParaRPr sz="1600" u="none" strike="noStrike" cap="none">
                        <a:latin typeface="Arial"/>
                        <a:ea typeface="Arial"/>
                        <a:cs typeface="Arial"/>
                        <a:sym typeface="Arial"/>
                      </a:endParaRPr>
                    </a:p>
                  </a:txBody>
                  <a:tcPr marL="91425" marR="91425" marT="45700" marB="45700"/>
                </a:tc>
                <a:tc>
                  <a:txBody>
                    <a:bodyPr/>
                    <a:lstStyle/>
                    <a:p>
                      <a:pPr marL="0" marR="0" lvl="0" indent="0" algn="l" rtl="0">
                        <a:lnSpc>
                          <a:spcPct val="150000"/>
                        </a:lnSpc>
                        <a:spcBef>
                          <a:spcPts val="0"/>
                        </a:spcBef>
                        <a:spcAft>
                          <a:spcPts val="0"/>
                        </a:spcAft>
                        <a:buNone/>
                      </a:pPr>
                      <a:r>
                        <a:rPr lang="en-US" sz="1600" u="none" strike="noStrike" cap="none">
                          <a:latin typeface="Arial"/>
                          <a:ea typeface="Arial"/>
                          <a:cs typeface="Arial"/>
                          <a:sym typeface="Arial"/>
                        </a:rPr>
                        <a:t>Fecha límite de uso de los datos</a:t>
                      </a:r>
                      <a:endParaRPr sz="1600" u="none" strike="noStrike" cap="none">
                        <a:latin typeface="Arial"/>
                        <a:ea typeface="Arial"/>
                        <a:cs typeface="Arial"/>
                        <a:sym typeface="Arial"/>
                      </a:endParaRPr>
                    </a:p>
                  </a:txBody>
                  <a:tcPr marL="91425" marR="91425" marT="45700" marB="45700"/>
                </a:tc>
                <a:extLst>
                  <a:ext uri="{0D108BD9-81ED-4DB2-BD59-A6C34878D82A}">
                    <a16:rowId xmlns:a16="http://schemas.microsoft.com/office/drawing/2014/main" val="10006"/>
                  </a:ext>
                </a:extLst>
              </a:tr>
              <a:tr h="578975">
                <a:tc>
                  <a:txBody>
                    <a:bodyPr/>
                    <a:lstStyle/>
                    <a:p>
                      <a:pPr marL="0" marR="0" lvl="0" indent="0" algn="l" rtl="0">
                        <a:lnSpc>
                          <a:spcPct val="150000"/>
                        </a:lnSpc>
                        <a:spcBef>
                          <a:spcPts val="0"/>
                        </a:spcBef>
                        <a:spcAft>
                          <a:spcPts val="0"/>
                        </a:spcAft>
                        <a:buNone/>
                      </a:pPr>
                      <a:r>
                        <a:rPr lang="en-US" sz="1600" u="none" strike="noStrike" cap="none">
                          <a:latin typeface="Arial"/>
                          <a:ea typeface="Arial"/>
                          <a:cs typeface="Arial"/>
                          <a:sym typeface="Arial"/>
                        </a:rPr>
                        <a:t>Forwarded</a:t>
                      </a:r>
                      <a:endParaRPr sz="1600" u="none" strike="noStrike" cap="none">
                        <a:latin typeface="Arial"/>
                        <a:ea typeface="Arial"/>
                        <a:cs typeface="Arial"/>
                        <a:sym typeface="Arial"/>
                      </a:endParaRPr>
                    </a:p>
                  </a:txBody>
                  <a:tcPr marL="91425" marR="91425" marT="45700" marB="45700"/>
                </a:tc>
                <a:tc>
                  <a:txBody>
                    <a:bodyPr/>
                    <a:lstStyle/>
                    <a:p>
                      <a:pPr marL="0" marR="0" lvl="0" indent="0" algn="l" rtl="0">
                        <a:lnSpc>
                          <a:spcPct val="150000"/>
                        </a:lnSpc>
                        <a:spcBef>
                          <a:spcPts val="0"/>
                        </a:spcBef>
                        <a:spcAft>
                          <a:spcPts val="0"/>
                        </a:spcAft>
                        <a:buNone/>
                      </a:pPr>
                      <a:r>
                        <a:rPr lang="en-US" sz="1600" u="none" strike="noStrike" cap="none">
                          <a:latin typeface="Arial"/>
                          <a:ea typeface="Arial"/>
                          <a:cs typeface="Arial"/>
                          <a:sym typeface="Arial"/>
                        </a:rPr>
                        <a:t>Utilizado por equipos intermediarios entre el navegador y el servidor</a:t>
                      </a:r>
                      <a:endParaRPr sz="1600" u="none" strike="noStrike" cap="none">
                        <a:latin typeface="Arial"/>
                        <a:ea typeface="Arial"/>
                        <a:cs typeface="Arial"/>
                        <a:sym typeface="Arial"/>
                      </a:endParaRPr>
                    </a:p>
                  </a:txBody>
                  <a:tcPr marL="91425" marR="91425" marT="45700" marB="45700"/>
                </a:tc>
                <a:extLst>
                  <a:ext uri="{0D108BD9-81ED-4DB2-BD59-A6C34878D82A}">
                    <a16:rowId xmlns:a16="http://schemas.microsoft.com/office/drawing/2014/main" val="10007"/>
                  </a:ext>
                </a:extLst>
              </a:tr>
              <a:tr h="578975">
                <a:tc>
                  <a:txBody>
                    <a:bodyPr/>
                    <a:lstStyle/>
                    <a:p>
                      <a:pPr marL="0" marR="0" lvl="0" indent="0" algn="l" rtl="0">
                        <a:lnSpc>
                          <a:spcPct val="150000"/>
                        </a:lnSpc>
                        <a:spcBef>
                          <a:spcPts val="0"/>
                        </a:spcBef>
                        <a:spcAft>
                          <a:spcPts val="0"/>
                        </a:spcAft>
                        <a:buNone/>
                      </a:pPr>
                      <a:r>
                        <a:rPr lang="en-US" sz="1600" u="none" strike="noStrike" cap="none">
                          <a:latin typeface="Arial"/>
                          <a:ea typeface="Arial"/>
                          <a:cs typeface="Arial"/>
                          <a:sym typeface="Arial"/>
                        </a:rPr>
                        <a:t>Location</a:t>
                      </a:r>
                      <a:endParaRPr sz="1600" u="none" strike="noStrike" cap="none">
                        <a:latin typeface="Arial"/>
                        <a:ea typeface="Arial"/>
                        <a:cs typeface="Arial"/>
                        <a:sym typeface="Arial"/>
                      </a:endParaRPr>
                    </a:p>
                  </a:txBody>
                  <a:tcPr marL="91425" marR="91425" marT="45700" marB="45700"/>
                </a:tc>
                <a:tc>
                  <a:txBody>
                    <a:bodyPr/>
                    <a:lstStyle/>
                    <a:p>
                      <a:pPr marL="0" marR="0" lvl="0" indent="0" algn="l" rtl="0">
                        <a:lnSpc>
                          <a:spcPct val="150000"/>
                        </a:lnSpc>
                        <a:spcBef>
                          <a:spcPts val="0"/>
                        </a:spcBef>
                        <a:spcAft>
                          <a:spcPts val="0"/>
                        </a:spcAft>
                        <a:buNone/>
                      </a:pPr>
                      <a:r>
                        <a:rPr lang="en-US" sz="1600" u="none" strike="noStrike" cap="none">
                          <a:latin typeface="Arial"/>
                          <a:ea typeface="Arial"/>
                          <a:cs typeface="Arial"/>
                          <a:sym typeface="Arial"/>
                        </a:rPr>
                        <a:t>Redireccionamiento a una nueva dirección URL asociada con el documento</a:t>
                      </a:r>
                      <a:endParaRPr sz="1600" u="none" strike="noStrike" cap="none">
                        <a:latin typeface="Arial"/>
                        <a:ea typeface="Arial"/>
                        <a:cs typeface="Arial"/>
                        <a:sym typeface="Arial"/>
                      </a:endParaRPr>
                    </a:p>
                  </a:txBody>
                  <a:tcPr marL="91425" marR="91425" marT="45700" marB="45700"/>
                </a:tc>
                <a:extLst>
                  <a:ext uri="{0D108BD9-81ED-4DB2-BD59-A6C34878D82A}">
                    <a16:rowId xmlns:a16="http://schemas.microsoft.com/office/drawing/2014/main" val="10008"/>
                  </a:ext>
                </a:extLst>
              </a:tr>
              <a:tr h="373350">
                <a:tc>
                  <a:txBody>
                    <a:bodyPr/>
                    <a:lstStyle/>
                    <a:p>
                      <a:pPr marL="0" marR="0" lvl="0" indent="0" algn="l" rtl="0">
                        <a:lnSpc>
                          <a:spcPct val="150000"/>
                        </a:lnSpc>
                        <a:spcBef>
                          <a:spcPts val="0"/>
                        </a:spcBef>
                        <a:spcAft>
                          <a:spcPts val="0"/>
                        </a:spcAft>
                        <a:buNone/>
                      </a:pPr>
                      <a:r>
                        <a:rPr lang="en-US" sz="1600" u="none" strike="noStrike" cap="none">
                          <a:latin typeface="Arial"/>
                          <a:ea typeface="Arial"/>
                          <a:cs typeface="Arial"/>
                          <a:sym typeface="Arial"/>
                        </a:rPr>
                        <a:t>Server</a:t>
                      </a:r>
                      <a:endParaRPr sz="1600" u="none" strike="noStrike" cap="none">
                        <a:latin typeface="Arial"/>
                        <a:ea typeface="Arial"/>
                        <a:cs typeface="Arial"/>
                        <a:sym typeface="Arial"/>
                      </a:endParaRPr>
                    </a:p>
                  </a:txBody>
                  <a:tcPr marL="91425" marR="91425" marT="45700" marB="45700"/>
                </a:tc>
                <a:tc>
                  <a:txBody>
                    <a:bodyPr/>
                    <a:lstStyle/>
                    <a:p>
                      <a:pPr marL="0" marR="0" lvl="0" indent="0" algn="l" rtl="0">
                        <a:lnSpc>
                          <a:spcPct val="150000"/>
                        </a:lnSpc>
                        <a:spcBef>
                          <a:spcPts val="0"/>
                        </a:spcBef>
                        <a:spcAft>
                          <a:spcPts val="0"/>
                        </a:spcAft>
                        <a:buNone/>
                      </a:pPr>
                      <a:r>
                        <a:rPr lang="en-US" sz="1600" u="none" strike="noStrike" cap="none" dirty="0" err="1">
                          <a:latin typeface="Arial"/>
                          <a:ea typeface="Arial"/>
                          <a:cs typeface="Arial"/>
                          <a:sym typeface="Arial"/>
                        </a:rPr>
                        <a:t>Características</a:t>
                      </a:r>
                      <a:r>
                        <a:rPr lang="en-US" sz="1600" u="none" strike="noStrike" cap="none" dirty="0">
                          <a:latin typeface="Arial"/>
                          <a:ea typeface="Arial"/>
                          <a:cs typeface="Arial"/>
                          <a:sym typeface="Arial"/>
                        </a:rPr>
                        <a:t> del </a:t>
                      </a:r>
                      <a:r>
                        <a:rPr lang="en-US" sz="1600" u="none" strike="noStrike" cap="none" dirty="0" err="1">
                          <a:latin typeface="Arial"/>
                          <a:ea typeface="Arial"/>
                          <a:cs typeface="Arial"/>
                          <a:sym typeface="Arial"/>
                        </a:rPr>
                        <a:t>servidor</a:t>
                      </a:r>
                      <a:r>
                        <a:rPr lang="en-US" sz="1600" u="none" strike="noStrike" cap="none" dirty="0">
                          <a:latin typeface="Arial"/>
                          <a:ea typeface="Arial"/>
                          <a:cs typeface="Arial"/>
                          <a:sym typeface="Arial"/>
                        </a:rPr>
                        <a:t> que </a:t>
                      </a:r>
                      <a:r>
                        <a:rPr lang="en-US" sz="1600" u="none" strike="noStrike" cap="none" dirty="0" err="1">
                          <a:latin typeface="Arial"/>
                          <a:ea typeface="Arial"/>
                          <a:cs typeface="Arial"/>
                          <a:sym typeface="Arial"/>
                        </a:rPr>
                        <a:t>envió</a:t>
                      </a:r>
                      <a:r>
                        <a:rPr lang="en-US" sz="1600" u="none" strike="noStrike" cap="none" dirty="0">
                          <a:latin typeface="Arial"/>
                          <a:ea typeface="Arial"/>
                          <a:cs typeface="Arial"/>
                          <a:sym typeface="Arial"/>
                        </a:rPr>
                        <a:t> la </a:t>
                      </a:r>
                      <a:r>
                        <a:rPr lang="en-US" sz="1600" u="none" strike="noStrike" cap="none" dirty="0" err="1">
                          <a:latin typeface="Arial"/>
                          <a:ea typeface="Arial"/>
                          <a:cs typeface="Arial"/>
                          <a:sym typeface="Arial"/>
                        </a:rPr>
                        <a:t>respuesta</a:t>
                      </a:r>
                      <a:endParaRPr sz="1600" u="none" strike="noStrike" cap="none" dirty="0">
                        <a:latin typeface="Arial"/>
                        <a:ea typeface="Arial"/>
                        <a:cs typeface="Arial"/>
                        <a:sym typeface="Arial"/>
                      </a:endParaRPr>
                    </a:p>
                  </a:txBody>
                  <a:tcPr marL="91425" marR="91425" marT="45700" marB="45700"/>
                </a:tc>
                <a:extLst>
                  <a:ext uri="{0D108BD9-81ED-4DB2-BD59-A6C34878D82A}">
                    <a16:rowId xmlns:a16="http://schemas.microsoft.com/office/drawing/2014/main" val="10009"/>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Shape 873"/>
          <p:cNvSpPr txBox="1"/>
          <p:nvPr/>
        </p:nvSpPr>
        <p:spPr>
          <a:xfrm>
            <a:off x="0" y="1181100"/>
            <a:ext cx="8966200" cy="5676900"/>
          </a:xfrm>
          <a:prstGeom prst="rect">
            <a:avLst/>
          </a:prstGeom>
          <a:noFill/>
          <a:ln>
            <a:noFill/>
          </a:ln>
        </p:spPr>
        <p:txBody>
          <a:bodyPr spcFirstLastPara="1" wrap="square" lIns="91425" tIns="45700" rIns="91425" bIns="45700" anchor="t" anchorCtr="0">
            <a:noAutofit/>
          </a:bodyPr>
          <a:lstStyle/>
          <a:p>
            <a:pPr marL="342900" marR="0" lvl="0" indent="-196850" algn="l" rtl="0">
              <a:lnSpc>
                <a:spcPct val="100000"/>
              </a:lnSpc>
              <a:spcBef>
                <a:spcPts val="0"/>
              </a:spcBef>
              <a:spcAft>
                <a:spcPts val="0"/>
              </a:spcAft>
              <a:buClr>
                <a:schemeClr val="dk1"/>
              </a:buClr>
              <a:buSzPts val="2300"/>
              <a:buFont typeface="Arial"/>
              <a:buNone/>
            </a:pPr>
            <a:endParaRPr sz="2000">
              <a:solidFill>
                <a:schemeClr val="dk1"/>
              </a:solidFill>
              <a:latin typeface="Arial"/>
              <a:ea typeface="Arial"/>
              <a:cs typeface="Arial"/>
              <a:sym typeface="Arial"/>
            </a:endParaRPr>
          </a:p>
        </p:txBody>
      </p:sp>
      <p:sp>
        <p:nvSpPr>
          <p:cNvPr id="874" name="Shape 874"/>
          <p:cNvSpPr txBox="1">
            <a:spLocks noGrp="1"/>
          </p:cNvSpPr>
          <p:nvPr>
            <p:ph type="title"/>
          </p:nvPr>
        </p:nvSpPr>
        <p:spPr>
          <a:xfrm>
            <a:off x="597446" y="267075"/>
            <a:ext cx="8001000" cy="553990"/>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Códigos de Respuesta - Esquema</a:t>
            </a:r>
            <a:endParaRPr sz="3000" b="1" i="0" u="none" strike="noStrike" cap="none">
              <a:solidFill>
                <a:schemeClr val="dk1"/>
              </a:solidFill>
              <a:latin typeface="Arial"/>
              <a:ea typeface="Arial"/>
              <a:cs typeface="Arial"/>
              <a:sym typeface="Arial"/>
            </a:endParaRPr>
          </a:p>
        </p:txBody>
      </p:sp>
      <p:graphicFrame>
        <p:nvGraphicFramePr>
          <p:cNvPr id="875" name="Shape 875"/>
          <p:cNvGraphicFramePr/>
          <p:nvPr/>
        </p:nvGraphicFramePr>
        <p:xfrm>
          <a:off x="338585" y="1823730"/>
          <a:ext cx="8518750" cy="4157022"/>
        </p:xfrm>
        <a:graphic>
          <a:graphicData uri="http://schemas.openxmlformats.org/drawingml/2006/table">
            <a:tbl>
              <a:tblPr firstRow="1" firstCol="1" bandRow="1">
                <a:noFill/>
                <a:tableStyleId>{FDB92386-4715-4ABA-89C2-2031EC608146}</a:tableStyleId>
              </a:tblPr>
              <a:tblGrid>
                <a:gridCol w="1105925">
                  <a:extLst>
                    <a:ext uri="{9D8B030D-6E8A-4147-A177-3AD203B41FA5}">
                      <a16:colId xmlns:a16="http://schemas.microsoft.com/office/drawing/2014/main" val="20000"/>
                    </a:ext>
                  </a:extLst>
                </a:gridCol>
                <a:gridCol w="1604925">
                  <a:extLst>
                    <a:ext uri="{9D8B030D-6E8A-4147-A177-3AD203B41FA5}">
                      <a16:colId xmlns:a16="http://schemas.microsoft.com/office/drawing/2014/main" val="20001"/>
                    </a:ext>
                  </a:extLst>
                </a:gridCol>
                <a:gridCol w="5807900">
                  <a:extLst>
                    <a:ext uri="{9D8B030D-6E8A-4147-A177-3AD203B41FA5}">
                      <a16:colId xmlns:a16="http://schemas.microsoft.com/office/drawing/2014/main" val="20002"/>
                    </a:ext>
                  </a:extLst>
                </a:gridCol>
              </a:tblGrid>
              <a:tr h="477400">
                <a:tc>
                  <a:txBody>
                    <a:bodyPr/>
                    <a:lstStyle/>
                    <a:p>
                      <a:pPr marL="0" marR="0" lvl="0" indent="0" algn="ctr" rtl="0">
                        <a:lnSpc>
                          <a:spcPct val="150000"/>
                        </a:lnSpc>
                        <a:spcBef>
                          <a:spcPts val="0"/>
                        </a:spcBef>
                        <a:spcAft>
                          <a:spcPts val="0"/>
                        </a:spcAft>
                        <a:buNone/>
                      </a:pPr>
                      <a:r>
                        <a:rPr lang="en-US" sz="1600" u="none" strike="noStrike" cap="none">
                          <a:latin typeface="Arial"/>
                          <a:ea typeface="Arial"/>
                          <a:cs typeface="Arial"/>
                          <a:sym typeface="Arial"/>
                        </a:rPr>
                        <a:t>Código</a:t>
                      </a:r>
                      <a:endParaRPr sz="1600" u="none" strike="noStrike" cap="none">
                        <a:latin typeface="Arial"/>
                        <a:ea typeface="Arial"/>
                        <a:cs typeface="Arial"/>
                        <a:sym typeface="Arial"/>
                      </a:endParaRPr>
                    </a:p>
                  </a:txBody>
                  <a:tcPr marL="137125" marR="137125" marT="137125" marB="137125"/>
                </a:tc>
                <a:tc>
                  <a:txBody>
                    <a:bodyPr/>
                    <a:lstStyle/>
                    <a:p>
                      <a:pPr marL="0" marR="0" lvl="0" indent="0" algn="l" rtl="0">
                        <a:lnSpc>
                          <a:spcPct val="150000"/>
                        </a:lnSpc>
                        <a:spcBef>
                          <a:spcPts val="0"/>
                        </a:spcBef>
                        <a:spcAft>
                          <a:spcPts val="0"/>
                        </a:spcAft>
                        <a:buNone/>
                      </a:pPr>
                      <a:r>
                        <a:rPr lang="en-US" sz="1600" u="none" strike="noStrike" cap="none">
                          <a:latin typeface="Arial"/>
                          <a:ea typeface="Arial"/>
                          <a:cs typeface="Arial"/>
                          <a:sym typeface="Arial"/>
                        </a:rPr>
                        <a:t>Mensaje</a:t>
                      </a:r>
                      <a:endParaRPr sz="1600" u="none" strike="noStrike" cap="none">
                        <a:latin typeface="Arial"/>
                        <a:ea typeface="Arial"/>
                        <a:cs typeface="Arial"/>
                        <a:sym typeface="Arial"/>
                      </a:endParaRPr>
                    </a:p>
                  </a:txBody>
                  <a:tcPr marL="137125" marR="137125" marT="137125" marB="137125"/>
                </a:tc>
                <a:tc>
                  <a:txBody>
                    <a:bodyPr/>
                    <a:lstStyle/>
                    <a:p>
                      <a:pPr marL="0" marR="0" lvl="0" indent="0" algn="l" rtl="0">
                        <a:lnSpc>
                          <a:spcPct val="150000"/>
                        </a:lnSpc>
                        <a:spcBef>
                          <a:spcPts val="0"/>
                        </a:spcBef>
                        <a:spcAft>
                          <a:spcPts val="0"/>
                        </a:spcAft>
                        <a:buNone/>
                      </a:pPr>
                      <a:r>
                        <a:rPr lang="en-US" sz="1600" u="none" strike="noStrike" cap="none">
                          <a:latin typeface="Arial"/>
                          <a:ea typeface="Arial"/>
                          <a:cs typeface="Arial"/>
                          <a:sym typeface="Arial"/>
                        </a:rPr>
                        <a:t>Descripción</a:t>
                      </a:r>
                      <a:endParaRPr sz="1600" u="none" strike="noStrike" cap="none">
                        <a:latin typeface="Arial"/>
                        <a:ea typeface="Arial"/>
                        <a:cs typeface="Arial"/>
                        <a:sym typeface="Arial"/>
                      </a:endParaRPr>
                    </a:p>
                  </a:txBody>
                  <a:tcPr marL="137125" marR="137125" marT="137125" marB="137125"/>
                </a:tc>
                <a:extLst>
                  <a:ext uri="{0D108BD9-81ED-4DB2-BD59-A6C34878D82A}">
                    <a16:rowId xmlns:a16="http://schemas.microsoft.com/office/drawing/2014/main" val="10000"/>
                  </a:ext>
                </a:extLst>
              </a:tr>
              <a:tr h="680550">
                <a:tc>
                  <a:txBody>
                    <a:bodyPr/>
                    <a:lstStyle/>
                    <a:p>
                      <a:pPr marL="0" marR="0" lvl="0" indent="0" algn="ctr" rtl="0">
                        <a:lnSpc>
                          <a:spcPct val="150000"/>
                        </a:lnSpc>
                        <a:spcBef>
                          <a:spcPts val="0"/>
                        </a:spcBef>
                        <a:spcAft>
                          <a:spcPts val="0"/>
                        </a:spcAft>
                        <a:buNone/>
                      </a:pPr>
                      <a:r>
                        <a:rPr lang="en-US" sz="1600" u="none" strike="noStrike" cap="none">
                          <a:latin typeface="Arial"/>
                          <a:ea typeface="Arial"/>
                          <a:cs typeface="Arial"/>
                          <a:sym typeface="Arial"/>
                        </a:rPr>
                        <a:t>20x</a:t>
                      </a:r>
                      <a:endParaRPr sz="1600" u="none" strike="noStrike" cap="none">
                        <a:latin typeface="Arial"/>
                        <a:ea typeface="Arial"/>
                        <a:cs typeface="Arial"/>
                        <a:sym typeface="Arial"/>
                      </a:endParaRPr>
                    </a:p>
                  </a:txBody>
                  <a:tcPr marL="137125" marR="137125" marT="137125" marB="137125"/>
                </a:tc>
                <a:tc>
                  <a:txBody>
                    <a:bodyPr/>
                    <a:lstStyle/>
                    <a:p>
                      <a:pPr marL="0" marR="0" lvl="0" indent="0" algn="l" rtl="0">
                        <a:lnSpc>
                          <a:spcPct val="150000"/>
                        </a:lnSpc>
                        <a:spcBef>
                          <a:spcPts val="0"/>
                        </a:spcBef>
                        <a:spcAft>
                          <a:spcPts val="0"/>
                        </a:spcAft>
                        <a:buNone/>
                      </a:pPr>
                      <a:r>
                        <a:rPr lang="en-US" sz="1600" u="none" strike="noStrike" cap="none">
                          <a:latin typeface="Arial"/>
                          <a:ea typeface="Arial"/>
                          <a:cs typeface="Arial"/>
                          <a:sym typeface="Arial"/>
                        </a:rPr>
                        <a:t>Éxito</a:t>
                      </a:r>
                      <a:endParaRPr sz="1600" u="none" strike="noStrike" cap="none">
                        <a:latin typeface="Arial"/>
                        <a:ea typeface="Arial"/>
                        <a:cs typeface="Arial"/>
                        <a:sym typeface="Arial"/>
                      </a:endParaRPr>
                    </a:p>
                  </a:txBody>
                  <a:tcPr marL="137125" marR="137125" marT="137125" marB="137125"/>
                </a:tc>
                <a:tc>
                  <a:txBody>
                    <a:bodyPr/>
                    <a:lstStyle/>
                    <a:p>
                      <a:pPr marL="0" marR="0" lvl="0" indent="0" algn="l" rtl="0">
                        <a:lnSpc>
                          <a:spcPct val="150000"/>
                        </a:lnSpc>
                        <a:spcBef>
                          <a:spcPts val="0"/>
                        </a:spcBef>
                        <a:spcAft>
                          <a:spcPts val="0"/>
                        </a:spcAft>
                        <a:buNone/>
                      </a:pPr>
                      <a:r>
                        <a:rPr lang="en-US" sz="1600" u="none" strike="noStrike" cap="none">
                          <a:latin typeface="Arial"/>
                          <a:ea typeface="Arial"/>
                          <a:cs typeface="Arial"/>
                          <a:sym typeface="Arial"/>
                        </a:rPr>
                        <a:t>Estos códigos indican la correcta ejecución de la transacción</a:t>
                      </a:r>
                      <a:endParaRPr sz="1600" u="none" strike="noStrike" cap="none">
                        <a:latin typeface="Arial"/>
                        <a:ea typeface="Arial"/>
                        <a:cs typeface="Arial"/>
                        <a:sym typeface="Arial"/>
                      </a:endParaRPr>
                    </a:p>
                  </a:txBody>
                  <a:tcPr marL="137125" marR="137125" marT="137125" marB="137125"/>
                </a:tc>
                <a:extLst>
                  <a:ext uri="{0D108BD9-81ED-4DB2-BD59-A6C34878D82A}">
                    <a16:rowId xmlns:a16="http://schemas.microsoft.com/office/drawing/2014/main" val="10001"/>
                  </a:ext>
                </a:extLst>
              </a:tr>
              <a:tr h="680550">
                <a:tc>
                  <a:txBody>
                    <a:bodyPr/>
                    <a:lstStyle/>
                    <a:p>
                      <a:pPr marL="0" marR="0" lvl="0" indent="0" algn="ctr" rtl="0">
                        <a:lnSpc>
                          <a:spcPct val="150000"/>
                        </a:lnSpc>
                        <a:spcBef>
                          <a:spcPts val="0"/>
                        </a:spcBef>
                        <a:spcAft>
                          <a:spcPts val="0"/>
                        </a:spcAft>
                        <a:buNone/>
                      </a:pPr>
                      <a:r>
                        <a:rPr lang="en-US" sz="1600" u="none" strike="noStrike" cap="none">
                          <a:latin typeface="Arial"/>
                          <a:ea typeface="Arial"/>
                          <a:cs typeface="Arial"/>
                          <a:sym typeface="Arial"/>
                        </a:rPr>
                        <a:t>30x</a:t>
                      </a:r>
                      <a:endParaRPr sz="1600" u="none" strike="noStrike" cap="none">
                        <a:latin typeface="Arial"/>
                        <a:ea typeface="Arial"/>
                        <a:cs typeface="Arial"/>
                        <a:sym typeface="Arial"/>
                      </a:endParaRPr>
                    </a:p>
                  </a:txBody>
                  <a:tcPr marL="137125" marR="137125" marT="137125" marB="137125"/>
                </a:tc>
                <a:tc>
                  <a:txBody>
                    <a:bodyPr/>
                    <a:lstStyle/>
                    <a:p>
                      <a:pPr marL="0" marR="0" lvl="0" indent="0" algn="l" rtl="0">
                        <a:lnSpc>
                          <a:spcPct val="150000"/>
                        </a:lnSpc>
                        <a:spcBef>
                          <a:spcPts val="0"/>
                        </a:spcBef>
                        <a:spcAft>
                          <a:spcPts val="0"/>
                        </a:spcAft>
                        <a:buNone/>
                      </a:pPr>
                      <a:r>
                        <a:rPr lang="en-US" sz="1600" u="none" strike="noStrike" cap="none">
                          <a:latin typeface="Arial"/>
                          <a:ea typeface="Arial"/>
                          <a:cs typeface="Arial"/>
                          <a:sym typeface="Arial"/>
                        </a:rPr>
                        <a:t>Redirección</a:t>
                      </a:r>
                      <a:endParaRPr sz="1600" u="none" strike="noStrike" cap="none">
                        <a:latin typeface="Arial"/>
                        <a:ea typeface="Arial"/>
                        <a:cs typeface="Arial"/>
                        <a:sym typeface="Arial"/>
                      </a:endParaRPr>
                    </a:p>
                  </a:txBody>
                  <a:tcPr marL="137125" marR="137125" marT="137125" marB="137125"/>
                </a:tc>
                <a:tc>
                  <a:txBody>
                    <a:bodyPr/>
                    <a:lstStyle/>
                    <a:p>
                      <a:pPr marL="0" marR="0" lvl="0" indent="0" algn="l" rtl="0">
                        <a:lnSpc>
                          <a:spcPct val="150000"/>
                        </a:lnSpc>
                        <a:spcBef>
                          <a:spcPts val="0"/>
                        </a:spcBef>
                        <a:spcAft>
                          <a:spcPts val="0"/>
                        </a:spcAft>
                        <a:buNone/>
                      </a:pPr>
                      <a:r>
                        <a:rPr lang="en-US" sz="1600" u="none" strike="noStrike" cap="none">
                          <a:latin typeface="Arial"/>
                          <a:ea typeface="Arial"/>
                          <a:cs typeface="Arial"/>
                          <a:sym typeface="Arial"/>
                        </a:rPr>
                        <a:t>Estos códigos indican que el recurso ya no se encuentra en la ubicación especificada</a:t>
                      </a:r>
                      <a:endParaRPr sz="1600" u="none" strike="noStrike" cap="none">
                        <a:latin typeface="Arial"/>
                        <a:ea typeface="Arial"/>
                        <a:cs typeface="Arial"/>
                        <a:sym typeface="Arial"/>
                      </a:endParaRPr>
                    </a:p>
                  </a:txBody>
                  <a:tcPr marL="137125" marR="137125" marT="137125" marB="137125"/>
                </a:tc>
                <a:extLst>
                  <a:ext uri="{0D108BD9-81ED-4DB2-BD59-A6C34878D82A}">
                    <a16:rowId xmlns:a16="http://schemas.microsoft.com/office/drawing/2014/main" val="10002"/>
                  </a:ext>
                </a:extLst>
              </a:tr>
              <a:tr h="680550">
                <a:tc>
                  <a:txBody>
                    <a:bodyPr/>
                    <a:lstStyle/>
                    <a:p>
                      <a:pPr marL="0" marR="0" lvl="0" indent="0" algn="ctr" rtl="0">
                        <a:lnSpc>
                          <a:spcPct val="150000"/>
                        </a:lnSpc>
                        <a:spcBef>
                          <a:spcPts val="0"/>
                        </a:spcBef>
                        <a:spcAft>
                          <a:spcPts val="0"/>
                        </a:spcAft>
                        <a:buNone/>
                      </a:pPr>
                      <a:r>
                        <a:rPr lang="en-US" sz="1600" u="none" strike="noStrike" cap="none">
                          <a:latin typeface="Arial"/>
                          <a:ea typeface="Arial"/>
                          <a:cs typeface="Arial"/>
                          <a:sym typeface="Arial"/>
                        </a:rPr>
                        <a:t>40x</a:t>
                      </a:r>
                      <a:endParaRPr sz="1600" u="none" strike="noStrike" cap="none">
                        <a:latin typeface="Arial"/>
                        <a:ea typeface="Arial"/>
                        <a:cs typeface="Arial"/>
                        <a:sym typeface="Arial"/>
                      </a:endParaRPr>
                    </a:p>
                  </a:txBody>
                  <a:tcPr marL="137125" marR="137125" marT="137125" marB="137125"/>
                </a:tc>
                <a:tc>
                  <a:txBody>
                    <a:bodyPr/>
                    <a:lstStyle/>
                    <a:p>
                      <a:pPr marL="0" marR="0" lvl="0" indent="0" algn="l" rtl="0">
                        <a:lnSpc>
                          <a:spcPct val="150000"/>
                        </a:lnSpc>
                        <a:spcBef>
                          <a:spcPts val="0"/>
                        </a:spcBef>
                        <a:spcAft>
                          <a:spcPts val="0"/>
                        </a:spcAft>
                        <a:buNone/>
                      </a:pPr>
                      <a:r>
                        <a:rPr lang="en-US" sz="1600" u="none" strike="noStrike" cap="none">
                          <a:latin typeface="Arial"/>
                          <a:ea typeface="Arial"/>
                          <a:cs typeface="Arial"/>
                          <a:sym typeface="Arial"/>
                        </a:rPr>
                        <a:t>Error debido al cliente</a:t>
                      </a:r>
                      <a:endParaRPr sz="1600" u="none" strike="noStrike" cap="none">
                        <a:latin typeface="Arial"/>
                        <a:ea typeface="Arial"/>
                        <a:cs typeface="Arial"/>
                        <a:sym typeface="Arial"/>
                      </a:endParaRPr>
                    </a:p>
                  </a:txBody>
                  <a:tcPr marL="137125" marR="137125" marT="137125" marB="137125"/>
                </a:tc>
                <a:tc>
                  <a:txBody>
                    <a:bodyPr/>
                    <a:lstStyle/>
                    <a:p>
                      <a:pPr marL="0" marR="0" lvl="0" indent="0" algn="l" rtl="0">
                        <a:lnSpc>
                          <a:spcPct val="150000"/>
                        </a:lnSpc>
                        <a:spcBef>
                          <a:spcPts val="0"/>
                        </a:spcBef>
                        <a:spcAft>
                          <a:spcPts val="0"/>
                        </a:spcAft>
                        <a:buNone/>
                      </a:pPr>
                      <a:r>
                        <a:rPr lang="en-US" sz="1600" u="none" strike="noStrike" cap="none">
                          <a:latin typeface="Arial"/>
                          <a:ea typeface="Arial"/>
                          <a:cs typeface="Arial"/>
                          <a:sym typeface="Arial"/>
                        </a:rPr>
                        <a:t>Estos códigos indican que la solicitud es incorrecta</a:t>
                      </a:r>
                      <a:endParaRPr sz="1600" u="none" strike="noStrike" cap="none">
                        <a:latin typeface="Arial"/>
                        <a:ea typeface="Arial"/>
                        <a:cs typeface="Arial"/>
                        <a:sym typeface="Arial"/>
                      </a:endParaRPr>
                    </a:p>
                  </a:txBody>
                  <a:tcPr marL="137125" marR="137125" marT="137125" marB="137125"/>
                </a:tc>
                <a:extLst>
                  <a:ext uri="{0D108BD9-81ED-4DB2-BD59-A6C34878D82A}">
                    <a16:rowId xmlns:a16="http://schemas.microsoft.com/office/drawing/2014/main" val="10003"/>
                  </a:ext>
                </a:extLst>
              </a:tr>
              <a:tr h="680550">
                <a:tc>
                  <a:txBody>
                    <a:bodyPr/>
                    <a:lstStyle/>
                    <a:p>
                      <a:pPr marL="0" marR="0" lvl="0" indent="0" algn="ctr" rtl="0">
                        <a:lnSpc>
                          <a:spcPct val="150000"/>
                        </a:lnSpc>
                        <a:spcBef>
                          <a:spcPts val="0"/>
                        </a:spcBef>
                        <a:spcAft>
                          <a:spcPts val="0"/>
                        </a:spcAft>
                        <a:buNone/>
                      </a:pPr>
                      <a:r>
                        <a:rPr lang="en-US" sz="1600" u="none" strike="noStrike" cap="none">
                          <a:latin typeface="Arial"/>
                          <a:ea typeface="Arial"/>
                          <a:cs typeface="Arial"/>
                          <a:sym typeface="Arial"/>
                        </a:rPr>
                        <a:t>50x</a:t>
                      </a:r>
                      <a:endParaRPr sz="1600" u="none" strike="noStrike" cap="none">
                        <a:latin typeface="Arial"/>
                        <a:ea typeface="Arial"/>
                        <a:cs typeface="Arial"/>
                        <a:sym typeface="Arial"/>
                      </a:endParaRPr>
                    </a:p>
                  </a:txBody>
                  <a:tcPr marL="137125" marR="137125" marT="137125" marB="137125"/>
                </a:tc>
                <a:tc>
                  <a:txBody>
                    <a:bodyPr/>
                    <a:lstStyle/>
                    <a:p>
                      <a:pPr marL="0" marR="0" lvl="0" indent="0" algn="l" rtl="0">
                        <a:lnSpc>
                          <a:spcPct val="150000"/>
                        </a:lnSpc>
                        <a:spcBef>
                          <a:spcPts val="0"/>
                        </a:spcBef>
                        <a:spcAft>
                          <a:spcPts val="0"/>
                        </a:spcAft>
                        <a:buNone/>
                      </a:pPr>
                      <a:r>
                        <a:rPr lang="en-US" sz="1600" u="none" strike="noStrike" cap="none">
                          <a:latin typeface="Arial"/>
                          <a:ea typeface="Arial"/>
                          <a:cs typeface="Arial"/>
                          <a:sym typeface="Arial"/>
                        </a:rPr>
                        <a:t>Error debido al servidor</a:t>
                      </a:r>
                      <a:endParaRPr sz="1600" u="none" strike="noStrike" cap="none">
                        <a:latin typeface="Arial"/>
                        <a:ea typeface="Arial"/>
                        <a:cs typeface="Arial"/>
                        <a:sym typeface="Arial"/>
                      </a:endParaRPr>
                    </a:p>
                  </a:txBody>
                  <a:tcPr marL="137125" marR="137125" marT="137125" marB="137125"/>
                </a:tc>
                <a:tc>
                  <a:txBody>
                    <a:bodyPr/>
                    <a:lstStyle/>
                    <a:p>
                      <a:pPr marL="0" marR="0" lvl="0" indent="0" algn="l" rtl="0">
                        <a:lnSpc>
                          <a:spcPct val="150000"/>
                        </a:lnSpc>
                        <a:spcBef>
                          <a:spcPts val="0"/>
                        </a:spcBef>
                        <a:spcAft>
                          <a:spcPts val="0"/>
                        </a:spcAft>
                        <a:buNone/>
                      </a:pPr>
                      <a:r>
                        <a:rPr lang="en-US" sz="1600" u="none" strike="noStrike" cap="none">
                          <a:latin typeface="Arial"/>
                          <a:ea typeface="Arial"/>
                          <a:cs typeface="Arial"/>
                          <a:sym typeface="Arial"/>
                        </a:rPr>
                        <a:t>Estos códigos indican que existe un error interno en el servidor</a:t>
                      </a:r>
                      <a:endParaRPr sz="1600" u="none" strike="noStrike" cap="none">
                        <a:latin typeface="Arial"/>
                        <a:ea typeface="Arial"/>
                        <a:cs typeface="Arial"/>
                        <a:sym typeface="Arial"/>
                      </a:endParaRPr>
                    </a:p>
                  </a:txBody>
                  <a:tcPr marL="137125" marR="137125" marT="137125" marB="137125"/>
                </a:tc>
                <a:extLst>
                  <a:ext uri="{0D108BD9-81ED-4DB2-BD59-A6C34878D82A}">
                    <a16:rowId xmlns:a16="http://schemas.microsoft.com/office/drawing/2014/main" val="10004"/>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Shape 881"/>
          <p:cNvSpPr txBox="1"/>
          <p:nvPr/>
        </p:nvSpPr>
        <p:spPr>
          <a:xfrm>
            <a:off x="0" y="1181100"/>
            <a:ext cx="8966200" cy="5676900"/>
          </a:xfrm>
          <a:prstGeom prst="rect">
            <a:avLst/>
          </a:prstGeom>
          <a:noFill/>
          <a:ln>
            <a:noFill/>
          </a:ln>
        </p:spPr>
        <p:txBody>
          <a:bodyPr spcFirstLastPara="1" wrap="square" lIns="91425" tIns="45700" rIns="91425" bIns="45700" anchor="t" anchorCtr="0">
            <a:noAutofit/>
          </a:bodyPr>
          <a:lstStyle/>
          <a:p>
            <a:pPr marL="342900" marR="0" lvl="0" indent="-196850" algn="l" rtl="0">
              <a:lnSpc>
                <a:spcPct val="100000"/>
              </a:lnSpc>
              <a:spcBef>
                <a:spcPts val="0"/>
              </a:spcBef>
              <a:spcAft>
                <a:spcPts val="0"/>
              </a:spcAft>
              <a:buClr>
                <a:schemeClr val="dk1"/>
              </a:buClr>
              <a:buSzPts val="2300"/>
              <a:buFont typeface="Arial"/>
              <a:buNone/>
            </a:pPr>
            <a:endParaRPr sz="2000">
              <a:solidFill>
                <a:schemeClr val="dk1"/>
              </a:solidFill>
              <a:latin typeface="Arial"/>
              <a:ea typeface="Arial"/>
              <a:cs typeface="Arial"/>
              <a:sym typeface="Arial"/>
            </a:endParaRPr>
          </a:p>
        </p:txBody>
      </p:sp>
      <p:sp>
        <p:nvSpPr>
          <p:cNvPr id="882" name="Shape 882"/>
          <p:cNvSpPr txBox="1">
            <a:spLocks noGrp="1"/>
          </p:cNvSpPr>
          <p:nvPr>
            <p:ph type="title"/>
          </p:nvPr>
        </p:nvSpPr>
        <p:spPr>
          <a:xfrm>
            <a:off x="597446" y="267075"/>
            <a:ext cx="8001000" cy="553990"/>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Códigos de Respuesta más comunes</a:t>
            </a:r>
            <a:endParaRPr sz="3000" b="1" i="0" u="none" strike="noStrike" cap="none">
              <a:solidFill>
                <a:schemeClr val="dk1"/>
              </a:solidFill>
              <a:latin typeface="Arial"/>
              <a:ea typeface="Arial"/>
              <a:cs typeface="Arial"/>
              <a:sym typeface="Arial"/>
            </a:endParaRPr>
          </a:p>
        </p:txBody>
      </p:sp>
      <p:graphicFrame>
        <p:nvGraphicFramePr>
          <p:cNvPr id="883" name="Shape 883"/>
          <p:cNvGraphicFramePr/>
          <p:nvPr/>
        </p:nvGraphicFramePr>
        <p:xfrm>
          <a:off x="442719" y="952543"/>
          <a:ext cx="8258550" cy="5211760"/>
        </p:xfrm>
        <a:graphic>
          <a:graphicData uri="http://schemas.openxmlformats.org/drawingml/2006/table">
            <a:tbl>
              <a:tblPr firstRow="1" firstCol="1" bandRow="1">
                <a:noFill/>
                <a:tableStyleId>{FDB92386-4715-4ABA-89C2-2031EC608146}</a:tableStyleId>
              </a:tblPr>
              <a:tblGrid>
                <a:gridCol w="735800">
                  <a:extLst>
                    <a:ext uri="{9D8B030D-6E8A-4147-A177-3AD203B41FA5}">
                      <a16:colId xmlns:a16="http://schemas.microsoft.com/office/drawing/2014/main" val="20000"/>
                    </a:ext>
                  </a:extLst>
                </a:gridCol>
                <a:gridCol w="1526375">
                  <a:extLst>
                    <a:ext uri="{9D8B030D-6E8A-4147-A177-3AD203B41FA5}">
                      <a16:colId xmlns:a16="http://schemas.microsoft.com/office/drawing/2014/main" val="20001"/>
                    </a:ext>
                  </a:extLst>
                </a:gridCol>
                <a:gridCol w="5996375">
                  <a:extLst>
                    <a:ext uri="{9D8B030D-6E8A-4147-A177-3AD203B41FA5}">
                      <a16:colId xmlns:a16="http://schemas.microsoft.com/office/drawing/2014/main" val="20002"/>
                    </a:ext>
                  </a:extLst>
                </a:gridCol>
              </a:tblGrid>
              <a:tr h="294575">
                <a:tc>
                  <a:txBody>
                    <a:bodyPr/>
                    <a:lstStyle/>
                    <a:p>
                      <a:pPr marL="0" marR="0" lvl="0" indent="0" algn="ctr" rtl="0">
                        <a:lnSpc>
                          <a:spcPct val="150000"/>
                        </a:lnSpc>
                        <a:spcBef>
                          <a:spcPts val="0"/>
                        </a:spcBef>
                        <a:spcAft>
                          <a:spcPts val="0"/>
                        </a:spcAft>
                        <a:buNone/>
                      </a:pPr>
                      <a:r>
                        <a:rPr lang="en-US" sz="1400" u="none" strike="noStrike" cap="none">
                          <a:latin typeface="Arial"/>
                          <a:ea typeface="Arial"/>
                          <a:cs typeface="Arial"/>
                          <a:sym typeface="Arial"/>
                        </a:rPr>
                        <a:t>Código</a:t>
                      </a:r>
                      <a:endParaRPr sz="1400" u="none" strike="noStrike" cap="none">
                        <a:latin typeface="Arial"/>
                        <a:ea typeface="Arial"/>
                        <a:cs typeface="Arial"/>
                        <a:sym typeface="Arial"/>
                      </a:endParaRPr>
                    </a:p>
                  </a:txBody>
                  <a:tcPr marL="45700" marR="45700" marT="45700" marB="45700"/>
                </a:tc>
                <a:tc>
                  <a:txBody>
                    <a:bodyPr/>
                    <a:lstStyle/>
                    <a:p>
                      <a:pPr marL="0" marR="0" lvl="0" indent="0" algn="ctr" rtl="0">
                        <a:lnSpc>
                          <a:spcPct val="150000"/>
                        </a:lnSpc>
                        <a:spcBef>
                          <a:spcPts val="0"/>
                        </a:spcBef>
                        <a:spcAft>
                          <a:spcPts val="0"/>
                        </a:spcAft>
                        <a:buNone/>
                      </a:pPr>
                      <a:r>
                        <a:rPr lang="en-US" sz="1400" u="none" strike="noStrike" cap="none">
                          <a:latin typeface="Arial"/>
                          <a:ea typeface="Arial"/>
                          <a:cs typeface="Arial"/>
                          <a:sym typeface="Arial"/>
                        </a:rPr>
                        <a:t>Mensaje</a:t>
                      </a:r>
                      <a:endParaRPr sz="1400" u="none" strike="noStrike" cap="none">
                        <a:latin typeface="Arial"/>
                        <a:ea typeface="Arial"/>
                        <a:cs typeface="Arial"/>
                        <a:sym typeface="Arial"/>
                      </a:endParaRPr>
                    </a:p>
                  </a:txBody>
                  <a:tcPr marL="45700" marR="45700" marT="45700" marB="45700"/>
                </a:tc>
                <a:tc>
                  <a:txBody>
                    <a:bodyPr/>
                    <a:lstStyle/>
                    <a:p>
                      <a:pPr marL="0" marR="0" lvl="0" indent="0" algn="ctr" rtl="0">
                        <a:lnSpc>
                          <a:spcPct val="150000"/>
                        </a:lnSpc>
                        <a:spcBef>
                          <a:spcPts val="0"/>
                        </a:spcBef>
                        <a:spcAft>
                          <a:spcPts val="0"/>
                        </a:spcAft>
                        <a:buNone/>
                      </a:pPr>
                      <a:r>
                        <a:rPr lang="en-US" sz="1400" u="none" strike="noStrike" cap="none">
                          <a:latin typeface="Arial"/>
                          <a:ea typeface="Arial"/>
                          <a:cs typeface="Arial"/>
                          <a:sym typeface="Arial"/>
                        </a:rPr>
                        <a:t>Descripción</a:t>
                      </a:r>
                      <a:endParaRPr sz="1400" u="none" strike="noStrike" cap="none">
                        <a:latin typeface="Arial"/>
                        <a:ea typeface="Arial"/>
                        <a:cs typeface="Arial"/>
                        <a:sym typeface="Arial"/>
                      </a:endParaRPr>
                    </a:p>
                  </a:txBody>
                  <a:tcPr marL="45700" marR="45700" marT="45700" marB="45700"/>
                </a:tc>
                <a:extLst>
                  <a:ext uri="{0D108BD9-81ED-4DB2-BD59-A6C34878D82A}">
                    <a16:rowId xmlns:a16="http://schemas.microsoft.com/office/drawing/2014/main" val="10000"/>
                  </a:ext>
                </a:extLst>
              </a:tr>
              <a:tr h="497725">
                <a:tc>
                  <a:txBody>
                    <a:bodyPr/>
                    <a:lstStyle/>
                    <a:p>
                      <a:pPr marL="0" marR="0" lvl="0" indent="0" algn="l" rtl="0">
                        <a:lnSpc>
                          <a:spcPct val="150000"/>
                        </a:lnSpc>
                        <a:spcBef>
                          <a:spcPts val="0"/>
                        </a:spcBef>
                        <a:spcAft>
                          <a:spcPts val="0"/>
                        </a:spcAft>
                        <a:buNone/>
                      </a:pPr>
                      <a:r>
                        <a:rPr lang="en-US" sz="1400" u="none" strike="noStrike" cap="none">
                          <a:latin typeface="Arial"/>
                          <a:ea typeface="Arial"/>
                          <a:cs typeface="Arial"/>
                          <a:sym typeface="Arial"/>
                        </a:rPr>
                        <a:t>202</a:t>
                      </a:r>
                      <a:endParaRPr sz="1400" u="none" strike="noStrike" cap="none">
                        <a:latin typeface="Arial"/>
                        <a:ea typeface="Arial"/>
                        <a:cs typeface="Arial"/>
                        <a:sym typeface="Arial"/>
                      </a:endParaRPr>
                    </a:p>
                  </a:txBody>
                  <a:tcPr marL="45700" marR="45700" marT="45700" marB="45700"/>
                </a:tc>
                <a:tc>
                  <a:txBody>
                    <a:bodyPr/>
                    <a:lstStyle/>
                    <a:p>
                      <a:pPr marL="0" marR="0" lvl="0" indent="0" algn="l" rtl="0">
                        <a:lnSpc>
                          <a:spcPct val="150000"/>
                        </a:lnSpc>
                        <a:spcBef>
                          <a:spcPts val="0"/>
                        </a:spcBef>
                        <a:spcAft>
                          <a:spcPts val="0"/>
                        </a:spcAft>
                        <a:buNone/>
                      </a:pPr>
                      <a:r>
                        <a:rPr lang="en-US" sz="1400" u="none" strike="noStrike" cap="none">
                          <a:latin typeface="Arial"/>
                          <a:ea typeface="Arial"/>
                          <a:cs typeface="Arial"/>
                          <a:sym typeface="Arial"/>
                        </a:rPr>
                        <a:t>ACCEPTED</a:t>
                      </a:r>
                      <a:endParaRPr sz="1400" u="none" strike="noStrike" cap="none">
                        <a:latin typeface="Arial"/>
                        <a:ea typeface="Arial"/>
                        <a:cs typeface="Arial"/>
                        <a:sym typeface="Arial"/>
                      </a:endParaRPr>
                    </a:p>
                  </a:txBody>
                  <a:tcPr marL="45700" marR="45700" marT="45700" marB="45700"/>
                </a:tc>
                <a:tc>
                  <a:txBody>
                    <a:bodyPr/>
                    <a:lstStyle/>
                    <a:p>
                      <a:pPr marL="0" marR="0" lvl="0" indent="0" algn="l" rtl="0">
                        <a:lnSpc>
                          <a:spcPct val="150000"/>
                        </a:lnSpc>
                        <a:spcBef>
                          <a:spcPts val="0"/>
                        </a:spcBef>
                        <a:spcAft>
                          <a:spcPts val="0"/>
                        </a:spcAft>
                        <a:buNone/>
                      </a:pPr>
                      <a:r>
                        <a:rPr lang="en-US" sz="1400" u="none" strike="noStrike" cap="none">
                          <a:latin typeface="Arial"/>
                          <a:ea typeface="Arial"/>
                          <a:cs typeface="Arial"/>
                          <a:sym typeface="Arial"/>
                        </a:rPr>
                        <a:t>La solicitud ha sido aceptada, pero el procedimiento que sigue no se ha llevado a cabo</a:t>
                      </a:r>
                      <a:endParaRPr sz="1400" u="none" strike="noStrike" cap="none">
                        <a:latin typeface="Arial"/>
                        <a:ea typeface="Arial"/>
                        <a:cs typeface="Arial"/>
                        <a:sym typeface="Arial"/>
                      </a:endParaRPr>
                    </a:p>
                  </a:txBody>
                  <a:tcPr marL="45700" marR="45700" marT="45700" marB="45700"/>
                </a:tc>
                <a:extLst>
                  <a:ext uri="{0D108BD9-81ED-4DB2-BD59-A6C34878D82A}">
                    <a16:rowId xmlns:a16="http://schemas.microsoft.com/office/drawing/2014/main" val="10001"/>
                  </a:ext>
                </a:extLst>
              </a:tr>
              <a:tr h="294575">
                <a:tc>
                  <a:txBody>
                    <a:bodyPr/>
                    <a:lstStyle/>
                    <a:p>
                      <a:pPr marL="0" marR="0" lvl="0" indent="0" algn="l" rtl="0">
                        <a:lnSpc>
                          <a:spcPct val="150000"/>
                        </a:lnSpc>
                        <a:spcBef>
                          <a:spcPts val="0"/>
                        </a:spcBef>
                        <a:spcAft>
                          <a:spcPts val="0"/>
                        </a:spcAft>
                        <a:buNone/>
                      </a:pPr>
                      <a:r>
                        <a:rPr lang="en-US" sz="1400" u="none" strike="noStrike" cap="none">
                          <a:latin typeface="Arial"/>
                          <a:ea typeface="Arial"/>
                          <a:cs typeface="Arial"/>
                          <a:sym typeface="Arial"/>
                        </a:rPr>
                        <a:t>204</a:t>
                      </a:r>
                      <a:endParaRPr sz="1400" u="none" strike="noStrike" cap="none">
                        <a:latin typeface="Arial"/>
                        <a:ea typeface="Arial"/>
                        <a:cs typeface="Arial"/>
                        <a:sym typeface="Arial"/>
                      </a:endParaRPr>
                    </a:p>
                  </a:txBody>
                  <a:tcPr marL="45700" marR="45700" marT="45700" marB="45700"/>
                </a:tc>
                <a:tc>
                  <a:txBody>
                    <a:bodyPr/>
                    <a:lstStyle/>
                    <a:p>
                      <a:pPr marL="0" marR="0" lvl="0" indent="0" algn="l" rtl="0">
                        <a:lnSpc>
                          <a:spcPct val="150000"/>
                        </a:lnSpc>
                        <a:spcBef>
                          <a:spcPts val="0"/>
                        </a:spcBef>
                        <a:spcAft>
                          <a:spcPts val="0"/>
                        </a:spcAft>
                        <a:buNone/>
                      </a:pPr>
                      <a:r>
                        <a:rPr lang="en-US" sz="1400" u="none" strike="noStrike" cap="none">
                          <a:latin typeface="Arial"/>
                          <a:ea typeface="Arial"/>
                          <a:cs typeface="Arial"/>
                          <a:sym typeface="Arial"/>
                        </a:rPr>
                        <a:t>NO RESPONSE</a:t>
                      </a:r>
                      <a:endParaRPr sz="1400" u="none" strike="noStrike" cap="none">
                        <a:latin typeface="Arial"/>
                        <a:ea typeface="Arial"/>
                        <a:cs typeface="Arial"/>
                        <a:sym typeface="Arial"/>
                      </a:endParaRPr>
                    </a:p>
                  </a:txBody>
                  <a:tcPr marL="45700" marR="45700" marT="45700" marB="45700"/>
                </a:tc>
                <a:tc>
                  <a:txBody>
                    <a:bodyPr/>
                    <a:lstStyle/>
                    <a:p>
                      <a:pPr marL="0" marR="0" lvl="0" indent="0" algn="l" rtl="0">
                        <a:lnSpc>
                          <a:spcPct val="150000"/>
                        </a:lnSpc>
                        <a:spcBef>
                          <a:spcPts val="0"/>
                        </a:spcBef>
                        <a:spcAft>
                          <a:spcPts val="0"/>
                        </a:spcAft>
                        <a:buNone/>
                      </a:pPr>
                      <a:r>
                        <a:rPr lang="en-US" sz="1400" u="none" strike="noStrike" cap="none">
                          <a:latin typeface="Arial"/>
                          <a:ea typeface="Arial"/>
                          <a:cs typeface="Arial"/>
                          <a:sym typeface="Arial"/>
                        </a:rPr>
                        <a:t>El servidor ha recibido la solicitud, pero no hay información de respuesta</a:t>
                      </a:r>
                      <a:endParaRPr sz="1400" u="none" strike="noStrike" cap="none">
                        <a:latin typeface="Arial"/>
                        <a:ea typeface="Arial"/>
                        <a:cs typeface="Arial"/>
                        <a:sym typeface="Arial"/>
                      </a:endParaRPr>
                    </a:p>
                  </a:txBody>
                  <a:tcPr marL="45700" marR="45700" marT="45700" marB="45700"/>
                </a:tc>
                <a:extLst>
                  <a:ext uri="{0D108BD9-81ED-4DB2-BD59-A6C34878D82A}">
                    <a16:rowId xmlns:a16="http://schemas.microsoft.com/office/drawing/2014/main" val="10002"/>
                  </a:ext>
                </a:extLst>
              </a:tr>
              <a:tr h="497725">
                <a:tc>
                  <a:txBody>
                    <a:bodyPr/>
                    <a:lstStyle/>
                    <a:p>
                      <a:pPr marL="0" marR="0" lvl="0" indent="0" algn="l" rtl="0">
                        <a:lnSpc>
                          <a:spcPct val="150000"/>
                        </a:lnSpc>
                        <a:spcBef>
                          <a:spcPts val="0"/>
                        </a:spcBef>
                        <a:spcAft>
                          <a:spcPts val="0"/>
                        </a:spcAft>
                        <a:buNone/>
                      </a:pPr>
                      <a:r>
                        <a:rPr lang="en-US" sz="1400" u="none" strike="noStrike" cap="none">
                          <a:latin typeface="Arial"/>
                          <a:ea typeface="Arial"/>
                          <a:cs typeface="Arial"/>
                          <a:sym typeface="Arial"/>
                        </a:rPr>
                        <a:t>400</a:t>
                      </a:r>
                      <a:endParaRPr sz="1400" u="none" strike="noStrike" cap="none">
                        <a:latin typeface="Arial"/>
                        <a:ea typeface="Arial"/>
                        <a:cs typeface="Arial"/>
                        <a:sym typeface="Arial"/>
                      </a:endParaRPr>
                    </a:p>
                  </a:txBody>
                  <a:tcPr marL="45700" marR="45700" marT="45700" marB="45700"/>
                </a:tc>
                <a:tc>
                  <a:txBody>
                    <a:bodyPr/>
                    <a:lstStyle/>
                    <a:p>
                      <a:pPr marL="0" marR="0" lvl="0" indent="0" algn="l" rtl="0">
                        <a:lnSpc>
                          <a:spcPct val="150000"/>
                        </a:lnSpc>
                        <a:spcBef>
                          <a:spcPts val="0"/>
                        </a:spcBef>
                        <a:spcAft>
                          <a:spcPts val="0"/>
                        </a:spcAft>
                        <a:buNone/>
                      </a:pPr>
                      <a:r>
                        <a:rPr lang="en-US" sz="1400" u="none" strike="noStrike" cap="none">
                          <a:latin typeface="Arial"/>
                          <a:ea typeface="Arial"/>
                          <a:cs typeface="Arial"/>
                          <a:sym typeface="Arial"/>
                        </a:rPr>
                        <a:t>BAD REQUEST</a:t>
                      </a:r>
                      <a:endParaRPr sz="1400" u="none" strike="noStrike" cap="none">
                        <a:latin typeface="Arial"/>
                        <a:ea typeface="Arial"/>
                        <a:cs typeface="Arial"/>
                        <a:sym typeface="Arial"/>
                      </a:endParaRPr>
                    </a:p>
                  </a:txBody>
                  <a:tcPr marL="45700" marR="45700" marT="45700" marB="45700"/>
                </a:tc>
                <a:tc>
                  <a:txBody>
                    <a:bodyPr/>
                    <a:lstStyle/>
                    <a:p>
                      <a:pPr marL="0" marR="0" lvl="0" indent="0" algn="l" rtl="0">
                        <a:lnSpc>
                          <a:spcPct val="150000"/>
                        </a:lnSpc>
                        <a:spcBef>
                          <a:spcPts val="0"/>
                        </a:spcBef>
                        <a:spcAft>
                          <a:spcPts val="0"/>
                        </a:spcAft>
                        <a:buNone/>
                      </a:pPr>
                      <a:r>
                        <a:rPr lang="en-US" sz="1400" u="none" strike="noStrike" cap="none">
                          <a:latin typeface="Arial"/>
                          <a:ea typeface="Arial"/>
                          <a:cs typeface="Arial"/>
                          <a:sym typeface="Arial"/>
                        </a:rPr>
                        <a:t>La sintaxis de la solicitud se encuentra formulada de manera errónea o es imposible de responder</a:t>
                      </a:r>
                      <a:endParaRPr sz="1400" u="none" strike="noStrike" cap="none">
                        <a:latin typeface="Arial"/>
                        <a:ea typeface="Arial"/>
                        <a:cs typeface="Arial"/>
                        <a:sym typeface="Arial"/>
                      </a:endParaRPr>
                    </a:p>
                  </a:txBody>
                  <a:tcPr marL="45700" marR="45700" marT="45700" marB="45700"/>
                </a:tc>
                <a:extLst>
                  <a:ext uri="{0D108BD9-81ED-4DB2-BD59-A6C34878D82A}">
                    <a16:rowId xmlns:a16="http://schemas.microsoft.com/office/drawing/2014/main" val="10003"/>
                  </a:ext>
                </a:extLst>
              </a:tr>
              <a:tr h="700875">
                <a:tc>
                  <a:txBody>
                    <a:bodyPr/>
                    <a:lstStyle/>
                    <a:p>
                      <a:pPr marL="0" marR="0" lvl="0" indent="0" algn="l" rtl="0">
                        <a:lnSpc>
                          <a:spcPct val="150000"/>
                        </a:lnSpc>
                        <a:spcBef>
                          <a:spcPts val="0"/>
                        </a:spcBef>
                        <a:spcAft>
                          <a:spcPts val="0"/>
                        </a:spcAft>
                        <a:buNone/>
                      </a:pPr>
                      <a:r>
                        <a:rPr lang="en-US" sz="1400" u="none" strike="noStrike" cap="none">
                          <a:latin typeface="Arial"/>
                          <a:ea typeface="Arial"/>
                          <a:cs typeface="Arial"/>
                          <a:sym typeface="Arial"/>
                        </a:rPr>
                        <a:t>401</a:t>
                      </a:r>
                      <a:endParaRPr sz="1400" u="none" strike="noStrike" cap="none">
                        <a:latin typeface="Arial"/>
                        <a:ea typeface="Arial"/>
                        <a:cs typeface="Arial"/>
                        <a:sym typeface="Arial"/>
                      </a:endParaRPr>
                    </a:p>
                  </a:txBody>
                  <a:tcPr marL="45700" marR="45700" marT="45700" marB="45700"/>
                </a:tc>
                <a:tc>
                  <a:txBody>
                    <a:bodyPr/>
                    <a:lstStyle/>
                    <a:p>
                      <a:pPr marL="0" marR="0" lvl="0" indent="0" algn="l" rtl="0">
                        <a:lnSpc>
                          <a:spcPct val="150000"/>
                        </a:lnSpc>
                        <a:spcBef>
                          <a:spcPts val="0"/>
                        </a:spcBef>
                        <a:spcAft>
                          <a:spcPts val="0"/>
                        </a:spcAft>
                        <a:buNone/>
                      </a:pPr>
                      <a:r>
                        <a:rPr lang="en-US" sz="1400" u="none" strike="noStrike" cap="none">
                          <a:latin typeface="Arial"/>
                          <a:ea typeface="Arial"/>
                          <a:cs typeface="Arial"/>
                          <a:sym typeface="Arial"/>
                        </a:rPr>
                        <a:t>UNAUTHORIZED</a:t>
                      </a:r>
                      <a:endParaRPr sz="1400" u="none" strike="noStrike" cap="none">
                        <a:latin typeface="Arial"/>
                        <a:ea typeface="Arial"/>
                        <a:cs typeface="Arial"/>
                        <a:sym typeface="Arial"/>
                      </a:endParaRPr>
                    </a:p>
                  </a:txBody>
                  <a:tcPr marL="45700" marR="45700" marT="45700" marB="45700"/>
                </a:tc>
                <a:tc>
                  <a:txBody>
                    <a:bodyPr/>
                    <a:lstStyle/>
                    <a:p>
                      <a:pPr marL="0" marR="0" lvl="0" indent="0" algn="l" rtl="0">
                        <a:lnSpc>
                          <a:spcPct val="150000"/>
                        </a:lnSpc>
                        <a:spcBef>
                          <a:spcPts val="0"/>
                        </a:spcBef>
                        <a:spcAft>
                          <a:spcPts val="0"/>
                        </a:spcAft>
                        <a:buNone/>
                      </a:pPr>
                      <a:r>
                        <a:rPr lang="en-US" sz="1400" u="none" strike="noStrike" cap="none">
                          <a:latin typeface="Arial"/>
                          <a:ea typeface="Arial"/>
                          <a:cs typeface="Arial"/>
                          <a:sym typeface="Arial"/>
                        </a:rPr>
                        <a:t>Los parámetros del mensaje aportan las especificaciones de formularios de autorización que se admiten. El cliente debe reformular la solicitud con los datos de autorización correctos</a:t>
                      </a:r>
                      <a:endParaRPr sz="1400" u="none" strike="noStrike" cap="none">
                        <a:latin typeface="Arial"/>
                        <a:ea typeface="Arial"/>
                        <a:cs typeface="Arial"/>
                        <a:sym typeface="Arial"/>
                      </a:endParaRPr>
                    </a:p>
                  </a:txBody>
                  <a:tcPr marL="45700" marR="45700" marT="45700" marB="45700"/>
                </a:tc>
                <a:extLst>
                  <a:ext uri="{0D108BD9-81ED-4DB2-BD59-A6C34878D82A}">
                    <a16:rowId xmlns:a16="http://schemas.microsoft.com/office/drawing/2014/main" val="10004"/>
                  </a:ext>
                </a:extLst>
              </a:tr>
              <a:tr h="294575">
                <a:tc>
                  <a:txBody>
                    <a:bodyPr/>
                    <a:lstStyle/>
                    <a:p>
                      <a:pPr marL="0" marR="0" lvl="0" indent="0" algn="l" rtl="0">
                        <a:lnSpc>
                          <a:spcPct val="150000"/>
                        </a:lnSpc>
                        <a:spcBef>
                          <a:spcPts val="0"/>
                        </a:spcBef>
                        <a:spcAft>
                          <a:spcPts val="0"/>
                        </a:spcAft>
                        <a:buNone/>
                      </a:pPr>
                      <a:r>
                        <a:rPr lang="en-US" sz="1400" u="none" strike="noStrike" cap="none">
                          <a:latin typeface="Arial"/>
                          <a:ea typeface="Arial"/>
                          <a:cs typeface="Arial"/>
                          <a:sym typeface="Arial"/>
                        </a:rPr>
                        <a:t>403</a:t>
                      </a:r>
                      <a:endParaRPr sz="1400" u="none" strike="noStrike" cap="none">
                        <a:latin typeface="Arial"/>
                        <a:ea typeface="Arial"/>
                        <a:cs typeface="Arial"/>
                        <a:sym typeface="Arial"/>
                      </a:endParaRPr>
                    </a:p>
                  </a:txBody>
                  <a:tcPr marL="45700" marR="45700" marT="45700" marB="45700"/>
                </a:tc>
                <a:tc>
                  <a:txBody>
                    <a:bodyPr/>
                    <a:lstStyle/>
                    <a:p>
                      <a:pPr marL="0" marR="0" lvl="0" indent="0" algn="l" rtl="0">
                        <a:lnSpc>
                          <a:spcPct val="150000"/>
                        </a:lnSpc>
                        <a:spcBef>
                          <a:spcPts val="0"/>
                        </a:spcBef>
                        <a:spcAft>
                          <a:spcPts val="0"/>
                        </a:spcAft>
                        <a:buNone/>
                      </a:pPr>
                      <a:r>
                        <a:rPr lang="en-US" sz="1400" u="none" strike="noStrike" cap="none">
                          <a:latin typeface="Arial"/>
                          <a:ea typeface="Arial"/>
                          <a:cs typeface="Arial"/>
                          <a:sym typeface="Arial"/>
                        </a:rPr>
                        <a:t>FORBIDDEN</a:t>
                      </a:r>
                      <a:endParaRPr sz="1400" u="none" strike="noStrike" cap="none">
                        <a:latin typeface="Arial"/>
                        <a:ea typeface="Arial"/>
                        <a:cs typeface="Arial"/>
                        <a:sym typeface="Arial"/>
                      </a:endParaRPr>
                    </a:p>
                  </a:txBody>
                  <a:tcPr marL="45700" marR="45700" marT="45700" marB="45700"/>
                </a:tc>
                <a:tc>
                  <a:txBody>
                    <a:bodyPr/>
                    <a:lstStyle/>
                    <a:p>
                      <a:pPr marL="0" marR="0" lvl="0" indent="0" algn="l" rtl="0">
                        <a:lnSpc>
                          <a:spcPct val="150000"/>
                        </a:lnSpc>
                        <a:spcBef>
                          <a:spcPts val="0"/>
                        </a:spcBef>
                        <a:spcAft>
                          <a:spcPts val="0"/>
                        </a:spcAft>
                        <a:buNone/>
                      </a:pPr>
                      <a:r>
                        <a:rPr lang="en-US" sz="1400" u="none" strike="noStrike" cap="none">
                          <a:latin typeface="Arial"/>
                          <a:ea typeface="Arial"/>
                          <a:cs typeface="Arial"/>
                          <a:sym typeface="Arial"/>
                        </a:rPr>
                        <a:t>El acceso al recurso simplemente se deniega</a:t>
                      </a:r>
                      <a:endParaRPr sz="1400" u="none" strike="noStrike" cap="none">
                        <a:latin typeface="Arial"/>
                        <a:ea typeface="Arial"/>
                        <a:cs typeface="Arial"/>
                        <a:sym typeface="Arial"/>
                      </a:endParaRPr>
                    </a:p>
                  </a:txBody>
                  <a:tcPr marL="45700" marR="45700" marT="45700" marB="45700"/>
                </a:tc>
                <a:extLst>
                  <a:ext uri="{0D108BD9-81ED-4DB2-BD59-A6C34878D82A}">
                    <a16:rowId xmlns:a16="http://schemas.microsoft.com/office/drawing/2014/main" val="10005"/>
                  </a:ext>
                </a:extLst>
              </a:tr>
              <a:tr h="497725">
                <a:tc>
                  <a:txBody>
                    <a:bodyPr/>
                    <a:lstStyle/>
                    <a:p>
                      <a:pPr marL="0" marR="0" lvl="0" indent="0" algn="l" rtl="0">
                        <a:lnSpc>
                          <a:spcPct val="150000"/>
                        </a:lnSpc>
                        <a:spcBef>
                          <a:spcPts val="0"/>
                        </a:spcBef>
                        <a:spcAft>
                          <a:spcPts val="0"/>
                        </a:spcAft>
                        <a:buNone/>
                      </a:pPr>
                      <a:r>
                        <a:rPr lang="en-US" sz="1400" u="none" strike="noStrike" cap="none">
                          <a:latin typeface="Arial"/>
                          <a:ea typeface="Arial"/>
                          <a:cs typeface="Arial"/>
                          <a:sym typeface="Arial"/>
                        </a:rPr>
                        <a:t>404</a:t>
                      </a:r>
                      <a:endParaRPr sz="1400" u="none" strike="noStrike" cap="none">
                        <a:latin typeface="Arial"/>
                        <a:ea typeface="Arial"/>
                        <a:cs typeface="Arial"/>
                        <a:sym typeface="Arial"/>
                      </a:endParaRPr>
                    </a:p>
                  </a:txBody>
                  <a:tcPr marL="45700" marR="45700" marT="45700" marB="45700"/>
                </a:tc>
                <a:tc>
                  <a:txBody>
                    <a:bodyPr/>
                    <a:lstStyle/>
                    <a:p>
                      <a:pPr marL="0" marR="0" lvl="0" indent="0" algn="l" rtl="0">
                        <a:lnSpc>
                          <a:spcPct val="150000"/>
                        </a:lnSpc>
                        <a:spcBef>
                          <a:spcPts val="0"/>
                        </a:spcBef>
                        <a:spcAft>
                          <a:spcPts val="0"/>
                        </a:spcAft>
                        <a:buNone/>
                      </a:pPr>
                      <a:r>
                        <a:rPr lang="en-US" sz="1400" u="none" strike="noStrike" cap="none">
                          <a:latin typeface="Arial"/>
                          <a:ea typeface="Arial"/>
                          <a:cs typeface="Arial"/>
                          <a:sym typeface="Arial"/>
                        </a:rPr>
                        <a:t>NOT FOUND</a:t>
                      </a:r>
                      <a:endParaRPr sz="1400" u="none" strike="noStrike" cap="none">
                        <a:latin typeface="Arial"/>
                        <a:ea typeface="Arial"/>
                        <a:cs typeface="Arial"/>
                        <a:sym typeface="Arial"/>
                      </a:endParaRPr>
                    </a:p>
                  </a:txBody>
                  <a:tcPr marL="45700" marR="45700" marT="45700" marB="45700"/>
                </a:tc>
                <a:tc>
                  <a:txBody>
                    <a:bodyPr/>
                    <a:lstStyle/>
                    <a:p>
                      <a:pPr marL="0" marR="0" lvl="0" indent="0" algn="l" rtl="0">
                        <a:lnSpc>
                          <a:spcPct val="150000"/>
                        </a:lnSpc>
                        <a:spcBef>
                          <a:spcPts val="0"/>
                        </a:spcBef>
                        <a:spcAft>
                          <a:spcPts val="0"/>
                        </a:spcAft>
                        <a:buNone/>
                      </a:pPr>
                      <a:r>
                        <a:rPr lang="en-US" sz="1400" u="none" strike="noStrike" cap="none">
                          <a:latin typeface="Arial"/>
                          <a:ea typeface="Arial"/>
                          <a:cs typeface="Arial"/>
                          <a:sym typeface="Arial"/>
                        </a:rPr>
                        <a:t>Un clásico. El servidor no halló nada en la dirección especificada. Se ha abandonado sin dejar una dirección para redireccionar... :)</a:t>
                      </a:r>
                      <a:endParaRPr sz="1400" u="none" strike="noStrike" cap="none">
                        <a:latin typeface="Arial"/>
                        <a:ea typeface="Arial"/>
                        <a:cs typeface="Arial"/>
                        <a:sym typeface="Arial"/>
                      </a:endParaRPr>
                    </a:p>
                  </a:txBody>
                  <a:tcPr marL="45700" marR="45700" marT="45700" marB="45700"/>
                </a:tc>
                <a:extLst>
                  <a:ext uri="{0D108BD9-81ED-4DB2-BD59-A6C34878D82A}">
                    <a16:rowId xmlns:a16="http://schemas.microsoft.com/office/drawing/2014/main" val="10006"/>
                  </a:ext>
                </a:extLst>
              </a:tr>
              <a:tr h="497725">
                <a:tc>
                  <a:txBody>
                    <a:bodyPr/>
                    <a:lstStyle/>
                    <a:p>
                      <a:pPr marL="0" marR="0" lvl="0" indent="0" algn="l" rtl="0">
                        <a:lnSpc>
                          <a:spcPct val="150000"/>
                        </a:lnSpc>
                        <a:spcBef>
                          <a:spcPts val="0"/>
                        </a:spcBef>
                        <a:spcAft>
                          <a:spcPts val="0"/>
                        </a:spcAft>
                        <a:buNone/>
                      </a:pPr>
                      <a:r>
                        <a:rPr lang="en-US" sz="1400" u="none" strike="noStrike" cap="none">
                          <a:latin typeface="Arial"/>
                          <a:ea typeface="Arial"/>
                          <a:cs typeface="Arial"/>
                          <a:sym typeface="Arial"/>
                        </a:rPr>
                        <a:t>500</a:t>
                      </a:r>
                      <a:endParaRPr sz="1400" u="none" strike="noStrike" cap="none">
                        <a:latin typeface="Arial"/>
                        <a:ea typeface="Arial"/>
                        <a:cs typeface="Arial"/>
                        <a:sym typeface="Arial"/>
                      </a:endParaRPr>
                    </a:p>
                  </a:txBody>
                  <a:tcPr marL="45700" marR="45700" marT="45700" marB="45700"/>
                </a:tc>
                <a:tc>
                  <a:txBody>
                    <a:bodyPr/>
                    <a:lstStyle/>
                    <a:p>
                      <a:pPr marL="0" marR="0" lvl="0" indent="0" algn="l" rtl="0">
                        <a:lnSpc>
                          <a:spcPct val="150000"/>
                        </a:lnSpc>
                        <a:spcBef>
                          <a:spcPts val="0"/>
                        </a:spcBef>
                        <a:spcAft>
                          <a:spcPts val="0"/>
                        </a:spcAft>
                        <a:buNone/>
                      </a:pPr>
                      <a:r>
                        <a:rPr lang="en-US" sz="1400" u="none" strike="noStrike" cap="none">
                          <a:latin typeface="Arial"/>
                          <a:ea typeface="Arial"/>
                          <a:cs typeface="Arial"/>
                          <a:sym typeface="Arial"/>
                        </a:rPr>
                        <a:t>INTERNAL ERROR</a:t>
                      </a:r>
                      <a:endParaRPr sz="1400" u="none" strike="noStrike" cap="none">
                        <a:latin typeface="Arial"/>
                        <a:ea typeface="Arial"/>
                        <a:cs typeface="Arial"/>
                        <a:sym typeface="Arial"/>
                      </a:endParaRPr>
                    </a:p>
                  </a:txBody>
                  <a:tcPr marL="45700" marR="45700" marT="45700" marB="45700"/>
                </a:tc>
                <a:tc>
                  <a:txBody>
                    <a:bodyPr/>
                    <a:lstStyle/>
                    <a:p>
                      <a:pPr marL="0" marR="0" lvl="0" indent="0" algn="l" rtl="0">
                        <a:lnSpc>
                          <a:spcPct val="150000"/>
                        </a:lnSpc>
                        <a:spcBef>
                          <a:spcPts val="0"/>
                        </a:spcBef>
                        <a:spcAft>
                          <a:spcPts val="0"/>
                        </a:spcAft>
                        <a:buNone/>
                      </a:pPr>
                      <a:r>
                        <a:rPr lang="en-US" sz="1400" u="none" strike="noStrike" cap="none">
                          <a:latin typeface="Arial"/>
                          <a:ea typeface="Arial"/>
                          <a:cs typeface="Arial"/>
                          <a:sym typeface="Arial"/>
                        </a:rPr>
                        <a:t>El servidor encontró una condición inesperada que le impide seguir con la solicitud (una de esas cosas que les suceden a los servidores...)</a:t>
                      </a:r>
                      <a:endParaRPr sz="1400" u="none" strike="noStrike" cap="none">
                        <a:latin typeface="Arial"/>
                        <a:ea typeface="Arial"/>
                        <a:cs typeface="Arial"/>
                        <a:sym typeface="Arial"/>
                      </a:endParaRPr>
                    </a:p>
                  </a:txBody>
                  <a:tcPr marL="45700" marR="45700" marT="45700" marB="45700"/>
                </a:tc>
                <a:extLst>
                  <a:ext uri="{0D108BD9-81ED-4DB2-BD59-A6C34878D82A}">
                    <a16:rowId xmlns:a16="http://schemas.microsoft.com/office/drawing/2014/main" val="10007"/>
                  </a:ext>
                </a:extLst>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Shape 889"/>
          <p:cNvSpPr txBox="1"/>
          <p:nvPr/>
        </p:nvSpPr>
        <p:spPr>
          <a:xfrm>
            <a:off x="0" y="1292411"/>
            <a:ext cx="8737600" cy="50673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chemeClr val="dk1"/>
              </a:buClr>
              <a:buSzPts val="2300"/>
              <a:buFont typeface="Arial"/>
              <a:buChar char="•"/>
            </a:pPr>
            <a:r>
              <a:rPr lang="en-US" sz="2000">
                <a:solidFill>
                  <a:schemeClr val="dk1"/>
                </a:solidFill>
                <a:latin typeface="Arial"/>
                <a:ea typeface="Arial"/>
                <a:cs typeface="Arial"/>
                <a:sym typeface="Arial"/>
              </a:rPr>
              <a:t>HTTP  que viaja sobre SSL/TLS (Secure Sockets Layer/Transport Layer Security)</a:t>
            </a:r>
            <a:endParaRPr/>
          </a:p>
        </p:txBody>
      </p:sp>
      <p:sp>
        <p:nvSpPr>
          <p:cNvPr id="890" name="Shape 890"/>
          <p:cNvSpPr txBox="1">
            <a:spLocks noGrp="1"/>
          </p:cNvSpPr>
          <p:nvPr>
            <p:ph type="title"/>
          </p:nvPr>
        </p:nvSpPr>
        <p:spPr>
          <a:xfrm>
            <a:off x="597446" y="267074"/>
            <a:ext cx="6865672" cy="566643"/>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HTTPS: HyperText Transfer Protocol Secure </a:t>
            </a:r>
            <a:endParaRPr sz="3000" b="1" i="0" u="none" strike="noStrike" cap="none">
              <a:solidFill>
                <a:schemeClr val="dk1"/>
              </a:solidFill>
              <a:latin typeface="Arial"/>
              <a:ea typeface="Arial"/>
              <a:cs typeface="Arial"/>
              <a:sym typeface="Arial"/>
            </a:endParaRPr>
          </a:p>
        </p:txBody>
      </p:sp>
      <p:pic>
        <p:nvPicPr>
          <p:cNvPr id="891" name="Shape 891" descr="https://www.simple-talk.com/iwritefor/articlefiles/1362-img1F.gif"/>
          <p:cNvPicPr preferRelativeResize="0"/>
          <p:nvPr/>
        </p:nvPicPr>
        <p:blipFill rotWithShape="1">
          <a:blip r:embed="rId3">
            <a:alphaModFix/>
          </a:blip>
          <a:srcRect/>
          <a:stretch/>
        </p:blipFill>
        <p:spPr>
          <a:xfrm>
            <a:off x="2286191" y="2421121"/>
            <a:ext cx="4588257" cy="333691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title"/>
          </p:nvPr>
        </p:nvSpPr>
        <p:spPr>
          <a:xfrm>
            <a:off x="479199" y="219455"/>
            <a:ext cx="8360001" cy="553990"/>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¿Qué son las aplicaciones web</a:t>
            </a:r>
            <a:endParaRPr sz="3000" b="1" i="0" u="none" strike="noStrike" cap="none">
              <a:solidFill>
                <a:schemeClr val="dk1"/>
              </a:solidFill>
              <a:latin typeface="Arial"/>
              <a:ea typeface="Arial"/>
              <a:cs typeface="Arial"/>
              <a:sym typeface="Arial"/>
            </a:endParaRPr>
          </a:p>
        </p:txBody>
      </p:sp>
      <p:sp>
        <p:nvSpPr>
          <p:cNvPr id="537" name="Shape 537"/>
          <p:cNvSpPr txBox="1"/>
          <p:nvPr/>
        </p:nvSpPr>
        <p:spPr>
          <a:xfrm>
            <a:off x="479199" y="1420399"/>
            <a:ext cx="8245701" cy="2246769"/>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Son aplicaciones que los usuarios pueden utilizar accediendo a un servidor web a través de Internet o de una intranet mediante un navegador.</a:t>
            </a:r>
            <a:endParaRPr/>
          </a:p>
          <a:p>
            <a:pPr marL="342900" marR="0" lvl="0" indent="-215900" algn="l" rtl="0">
              <a:spcBef>
                <a:spcPts val="0"/>
              </a:spcBef>
              <a:spcAft>
                <a:spcPts val="0"/>
              </a:spcAft>
              <a:buClr>
                <a:schemeClr val="dk1"/>
              </a:buClr>
              <a:buSzPts val="2000"/>
              <a:buFont typeface="Arial"/>
              <a:buNone/>
            </a:pPr>
            <a:endParaRPr sz="20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Es una aplicación software compuesto por páginas web que se codifican en un lenguaje soportado por los navegadores web en la que se confía la ejecución al navegador.</a:t>
            </a:r>
            <a:endParaRPr sz="2000">
              <a:solidFill>
                <a:schemeClr val="dk1"/>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Shape 897"/>
          <p:cNvSpPr txBox="1"/>
          <p:nvPr/>
        </p:nvSpPr>
        <p:spPr>
          <a:xfrm>
            <a:off x="0" y="1117600"/>
            <a:ext cx="8737600" cy="50673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chemeClr val="dk1"/>
              </a:buClr>
              <a:buSzPts val="2300"/>
              <a:buFont typeface="Arial"/>
              <a:buChar char="•"/>
            </a:pPr>
            <a:r>
              <a:rPr lang="en-US" sz="2000">
                <a:solidFill>
                  <a:schemeClr val="dk1"/>
                </a:solidFill>
                <a:latin typeface="Arial"/>
                <a:ea typeface="Arial"/>
                <a:cs typeface="Arial"/>
                <a:sym typeface="Arial"/>
              </a:rPr>
              <a:t>Clave pública (para encriptar) y privada (para des-encriptar)</a:t>
            </a:r>
            <a:endParaRPr/>
          </a:p>
          <a:p>
            <a:pPr marL="342900" marR="0" lvl="0" indent="-342900" algn="l" rtl="0">
              <a:lnSpc>
                <a:spcPct val="150000"/>
              </a:lnSpc>
              <a:spcBef>
                <a:spcPts val="600"/>
              </a:spcBef>
              <a:spcAft>
                <a:spcPts val="0"/>
              </a:spcAft>
              <a:buClr>
                <a:schemeClr val="dk1"/>
              </a:buClr>
              <a:buSzPts val="2300"/>
              <a:buFont typeface="Arial"/>
              <a:buChar char="•"/>
            </a:pPr>
            <a:r>
              <a:rPr lang="en-US" sz="2000">
                <a:solidFill>
                  <a:schemeClr val="dk1"/>
                </a:solidFill>
                <a:latin typeface="Arial"/>
                <a:ea typeface="Arial"/>
                <a:cs typeface="Arial"/>
                <a:sym typeface="Arial"/>
              </a:rPr>
              <a:t>El certificado SSL: contienen clave pública y dominios en que se pueden usar.</a:t>
            </a:r>
            <a:endParaRPr/>
          </a:p>
          <a:p>
            <a:pPr marL="342900" marR="0" lvl="0" indent="-342900" algn="l" rtl="0">
              <a:lnSpc>
                <a:spcPct val="150000"/>
              </a:lnSpc>
              <a:spcBef>
                <a:spcPts val="600"/>
              </a:spcBef>
              <a:spcAft>
                <a:spcPts val="0"/>
              </a:spcAft>
              <a:buClr>
                <a:schemeClr val="dk1"/>
              </a:buClr>
              <a:buSzPts val="2300"/>
              <a:buFont typeface="Arial"/>
              <a:buChar char="•"/>
            </a:pPr>
            <a:r>
              <a:rPr lang="en-US" sz="2000">
                <a:solidFill>
                  <a:schemeClr val="dk1"/>
                </a:solidFill>
                <a:latin typeface="Arial"/>
                <a:ea typeface="Arial"/>
                <a:cs typeface="Arial"/>
                <a:sym typeface="Arial"/>
              </a:rPr>
              <a:t>Las CA(Certificate Authority) emiten SSL sobre dominio a su propietario</a:t>
            </a:r>
            <a:endParaRPr sz="2000">
              <a:solidFill>
                <a:schemeClr val="dk1"/>
              </a:solidFill>
              <a:latin typeface="Arial"/>
              <a:ea typeface="Arial"/>
              <a:cs typeface="Arial"/>
              <a:sym typeface="Arial"/>
            </a:endParaRPr>
          </a:p>
        </p:txBody>
      </p:sp>
      <p:sp>
        <p:nvSpPr>
          <p:cNvPr id="898" name="Shape 898"/>
          <p:cNvSpPr txBox="1">
            <a:spLocks noGrp="1"/>
          </p:cNvSpPr>
          <p:nvPr>
            <p:ph type="title"/>
          </p:nvPr>
        </p:nvSpPr>
        <p:spPr>
          <a:xfrm>
            <a:off x="597446" y="267075"/>
            <a:ext cx="8001000" cy="553990"/>
          </a:xfrm>
          <a:prstGeom prst="rect">
            <a:avLst/>
          </a:prstGeom>
          <a:noFill/>
          <a:ln>
            <a:noFill/>
          </a:ln>
        </p:spPr>
        <p:txBody>
          <a:bodyPr spcFirstLastPara="1" wrap="square" lIns="0" tIns="45700" rIns="0" bIns="45700" anchor="t" anchorCtr="0">
            <a:noAutofit/>
          </a:bodyPr>
          <a:lstStyle/>
          <a:p>
            <a:pPr marL="0" marR="0" lvl="0" indent="0" algn="ctr"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HTTPS - Proceso</a:t>
            </a:r>
            <a:endParaRPr sz="3000" b="1" i="0" u="none" strike="noStrike" cap="none">
              <a:solidFill>
                <a:schemeClr val="dk1"/>
              </a:solidFill>
              <a:latin typeface="Arial"/>
              <a:ea typeface="Arial"/>
              <a:cs typeface="Arial"/>
              <a:sym typeface="Arial"/>
            </a:endParaRPr>
          </a:p>
        </p:txBody>
      </p:sp>
      <p:pic>
        <p:nvPicPr>
          <p:cNvPr id="899" name="Shape 899" descr="http://vanish.org/t/images/ssl.jpg"/>
          <p:cNvPicPr preferRelativeResize="0"/>
          <p:nvPr/>
        </p:nvPicPr>
        <p:blipFill rotWithShape="1">
          <a:blip r:embed="rId3">
            <a:alphaModFix/>
          </a:blip>
          <a:srcRect/>
          <a:stretch/>
        </p:blipFill>
        <p:spPr>
          <a:xfrm>
            <a:off x="1241307" y="3208289"/>
            <a:ext cx="6458187" cy="315118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Shape 905"/>
          <p:cNvSpPr txBox="1">
            <a:spLocks noGrp="1"/>
          </p:cNvSpPr>
          <p:nvPr>
            <p:ph type="title"/>
          </p:nvPr>
        </p:nvSpPr>
        <p:spPr>
          <a:xfrm>
            <a:off x="2263471" y="2690340"/>
            <a:ext cx="6478193" cy="1015655"/>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lt1"/>
              </a:buClr>
              <a:buSzPts val="3000"/>
              <a:buFont typeface="Arial"/>
              <a:buNone/>
            </a:pPr>
            <a:r>
              <a:rPr lang="en-US" sz="3000" b="1" i="0" u="none" strike="noStrike" cap="none" dirty="0" err="1">
                <a:solidFill>
                  <a:schemeClr val="lt1"/>
                </a:solidFill>
                <a:latin typeface="Arial"/>
                <a:ea typeface="Arial"/>
                <a:cs typeface="Arial"/>
                <a:sym typeface="Arial"/>
              </a:rPr>
              <a:t>Cierre</a:t>
            </a:r>
            <a:r>
              <a:rPr lang="en-US" dirty="0"/>
              <a:t> </a:t>
            </a:r>
            <a:r>
              <a:rPr lang="en-US" sz="3000" b="1" i="0" u="none" strike="noStrike" cap="none" dirty="0">
                <a:solidFill>
                  <a:schemeClr val="lt1"/>
                </a:solidFill>
                <a:latin typeface="Arial"/>
                <a:ea typeface="Arial"/>
                <a:cs typeface="Arial"/>
                <a:sym typeface="Arial"/>
              </a:rPr>
              <a:t>(15 </a:t>
            </a:r>
            <a:r>
              <a:rPr lang="en-US" dirty="0" err="1"/>
              <a:t>m</a:t>
            </a:r>
            <a:r>
              <a:rPr lang="en-US" sz="3000" b="1" i="0" u="none" strike="noStrike" cap="none" dirty="0" err="1">
                <a:solidFill>
                  <a:schemeClr val="lt1"/>
                </a:solidFill>
                <a:latin typeface="Arial"/>
                <a:ea typeface="Arial"/>
                <a:cs typeface="Arial"/>
                <a:sym typeface="Arial"/>
              </a:rPr>
              <a:t>inutos</a:t>
            </a:r>
            <a:r>
              <a:rPr lang="en-US" sz="3000" b="1" i="0" u="none" strike="noStrike" cap="none" dirty="0">
                <a:solidFill>
                  <a:schemeClr val="lt1"/>
                </a:solidFill>
                <a:latin typeface="Arial"/>
                <a:ea typeface="Arial"/>
                <a:cs typeface="Arial"/>
                <a:sym typeface="Arial"/>
              </a:rPr>
              <a:t>)</a:t>
            </a:r>
            <a:endParaRPr sz="3000" b="1" i="0" u="none" strike="noStrike" cap="none" dirty="0">
              <a:solidFill>
                <a:schemeClr val="lt1"/>
              </a:solidFill>
              <a:latin typeface="Arial"/>
              <a:ea typeface="Arial"/>
              <a:cs typeface="Arial"/>
              <a:sym typeface="Arial"/>
            </a:endParaRPr>
          </a:p>
        </p:txBody>
      </p:sp>
      <p:sp>
        <p:nvSpPr>
          <p:cNvPr id="906" name="Shape 906"/>
          <p:cNvSpPr/>
          <p:nvPr/>
        </p:nvSpPr>
        <p:spPr>
          <a:xfrm>
            <a:off x="237744" y="2359169"/>
            <a:ext cx="1810511" cy="179220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800" b="1">
                <a:solidFill>
                  <a:schemeClr val="dk1"/>
                </a:solidFill>
                <a:latin typeface="Arial"/>
                <a:ea typeface="Arial"/>
                <a:cs typeface="Arial"/>
                <a:sym typeface="Arial"/>
              </a:rPr>
              <a:t>4</a:t>
            </a:r>
            <a:endParaRPr sz="8800" b="1">
              <a:solidFill>
                <a:schemeClr val="dk1"/>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Shape 912"/>
          <p:cNvSpPr txBox="1">
            <a:spLocks noGrp="1"/>
          </p:cNvSpPr>
          <p:nvPr>
            <p:ph type="title"/>
          </p:nvPr>
        </p:nvSpPr>
        <p:spPr>
          <a:xfrm>
            <a:off x="479199" y="219455"/>
            <a:ext cx="8001000" cy="553990"/>
          </a:xfrm>
          <a:prstGeom prst="rect">
            <a:avLst/>
          </a:prstGeom>
          <a:noFill/>
          <a:ln>
            <a:noFill/>
          </a:ln>
        </p:spPr>
        <p:txBody>
          <a:bodyPr spcFirstLastPara="1" wrap="square" lIns="0" tIns="45700" rIns="0" bIns="45700" anchor="t" anchorCtr="0">
            <a:noAutofit/>
          </a:bodyPr>
          <a:lstStyle/>
          <a:p>
            <a:pPr algn="l">
              <a:spcBef>
                <a:spcPts val="0"/>
              </a:spcBef>
            </a:pPr>
            <a:r>
              <a:rPr lang="es-MX" sz="3200" dirty="0">
                <a:latin typeface="Cardo"/>
                <a:ea typeface="Cardo"/>
                <a:cs typeface="Cardo"/>
              </a:rPr>
              <a:t>⟲</a:t>
            </a:r>
            <a:r>
              <a:rPr lang="es-MX" sz="3200" dirty="0"/>
              <a:t> </a:t>
            </a:r>
            <a:r>
              <a:rPr lang="es-MX" sz="3000" b="1" i="0" u="none" strike="noStrike" cap="none" dirty="0">
                <a:solidFill>
                  <a:schemeClr val="dk1"/>
                </a:solidFill>
                <a:latin typeface="Arial"/>
                <a:ea typeface="Arial"/>
                <a:cs typeface="Arial"/>
                <a:sym typeface="Arial"/>
              </a:rPr>
              <a:t>Reflexión</a:t>
            </a:r>
            <a:endParaRPr lang="es-MX" dirty="0"/>
          </a:p>
        </p:txBody>
      </p:sp>
      <p:sp>
        <p:nvSpPr>
          <p:cNvPr id="913" name="Shape 913"/>
          <p:cNvSpPr txBox="1"/>
          <p:nvPr/>
        </p:nvSpPr>
        <p:spPr>
          <a:xfrm>
            <a:off x="537773" y="1176051"/>
            <a:ext cx="8068453" cy="3046988"/>
          </a:xfrm>
          <a:prstGeom prst="rect">
            <a:avLst/>
          </a:pr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2400"/>
              <a:buFont typeface="Arial"/>
              <a:buChar char="•"/>
            </a:pPr>
            <a:r>
              <a:rPr lang="es-MX" sz="2400">
                <a:solidFill>
                  <a:schemeClr val="dk1"/>
                </a:solidFill>
                <a:latin typeface="Arial"/>
                <a:ea typeface="Arial"/>
                <a:cs typeface="Arial"/>
                <a:sym typeface="Arial"/>
              </a:rPr>
              <a:t>Describe en un párrafo con tus propias palabras c</a:t>
            </a:r>
            <a:r>
              <a:rPr lang="es-MX" sz="2400">
                <a:solidFill>
                  <a:schemeClr val="dk1"/>
                </a:solidFill>
              </a:rPr>
              <a:t>ó</a:t>
            </a:r>
            <a:r>
              <a:rPr lang="es-MX" sz="2400">
                <a:solidFill>
                  <a:schemeClr val="dk1"/>
                </a:solidFill>
                <a:latin typeface="Arial"/>
                <a:ea typeface="Arial"/>
                <a:cs typeface="Arial"/>
                <a:sym typeface="Arial"/>
              </a:rPr>
              <a:t>mo se lleva a cabo la comunicación Cliente-Servidor.</a:t>
            </a:r>
            <a:endParaRPr lang="es-MX"/>
          </a:p>
          <a:p>
            <a:pPr marL="285750" marR="0" lvl="0" indent="-133350" algn="l" rtl="0">
              <a:spcBef>
                <a:spcPts val="0"/>
              </a:spcBef>
              <a:spcAft>
                <a:spcPts val="0"/>
              </a:spcAft>
              <a:buClr>
                <a:schemeClr val="dk1"/>
              </a:buClr>
              <a:buSzPts val="2400"/>
              <a:buFont typeface="Arial"/>
              <a:buNone/>
            </a:pPr>
            <a:endParaRPr lang="es-MX" sz="24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400"/>
              <a:buFont typeface="Arial"/>
              <a:buChar char="•"/>
            </a:pPr>
            <a:r>
              <a:rPr lang="es-MX" sz="2400">
                <a:solidFill>
                  <a:schemeClr val="dk1"/>
                </a:solidFill>
                <a:latin typeface="Arial"/>
                <a:ea typeface="Arial"/>
                <a:cs typeface="Arial"/>
                <a:sym typeface="Arial"/>
              </a:rPr>
              <a:t>Describe las capas involucradas en una comunicación Cliente-Servidor.</a:t>
            </a:r>
            <a:endParaRPr lang="es-MX"/>
          </a:p>
          <a:p>
            <a:pPr marL="285750" marR="0" lvl="0" indent="-133350" algn="l" rtl="0">
              <a:spcBef>
                <a:spcPts val="0"/>
              </a:spcBef>
              <a:spcAft>
                <a:spcPts val="0"/>
              </a:spcAft>
              <a:buClr>
                <a:schemeClr val="dk1"/>
              </a:buClr>
              <a:buSzPts val="2400"/>
              <a:buFont typeface="Arial"/>
              <a:buNone/>
            </a:pPr>
            <a:endParaRPr lang="es-MX" sz="24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400"/>
              <a:buFont typeface="Arial"/>
              <a:buChar char="•"/>
            </a:pPr>
            <a:r>
              <a:rPr lang="es-MX" sz="2400">
                <a:solidFill>
                  <a:schemeClr val="dk1"/>
                </a:solidFill>
                <a:latin typeface="Arial"/>
                <a:ea typeface="Arial"/>
                <a:cs typeface="Arial"/>
                <a:sym typeface="Arial"/>
              </a:rPr>
              <a:t>Describe cuales son las principales tecnologías de desarrollo Backend para aplicaciones Web</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Shape 920"/>
          <p:cNvSpPr txBox="1">
            <a:spLocks noGrp="1"/>
          </p:cNvSpPr>
          <p:nvPr>
            <p:ph type="title"/>
          </p:nvPr>
        </p:nvSpPr>
        <p:spPr>
          <a:xfrm>
            <a:off x="537772" y="274319"/>
            <a:ext cx="7737547" cy="553990"/>
          </a:xfrm>
          <a:prstGeom prst="rect">
            <a:avLst/>
          </a:prstGeom>
          <a:noFill/>
          <a:ln>
            <a:noFill/>
          </a:ln>
        </p:spPr>
        <p:txBody>
          <a:bodyPr spcFirstLastPara="1" wrap="square" lIns="0" tIns="45700" rIns="0" bIns="45700" anchor="t" anchorCtr="0">
            <a:noAutofit/>
          </a:bodyPr>
          <a:lstStyle/>
          <a:p>
            <a:pPr lvl="0" algn="l">
              <a:spcBef>
                <a:spcPts val="0"/>
              </a:spcBef>
            </a:pPr>
            <a:r>
              <a:rPr lang="es-MX"/>
              <a:t>✔  </a:t>
            </a:r>
            <a:r>
              <a:rPr lang="es-MX" sz="3000" b="1" i="0" u="none" strike="noStrike" cap="none">
                <a:solidFill>
                  <a:schemeClr val="dk1"/>
                </a:solidFill>
                <a:latin typeface="Arial"/>
                <a:ea typeface="Arial"/>
                <a:cs typeface="Arial"/>
                <a:sym typeface="Arial"/>
              </a:rPr>
              <a:t>Cierre</a:t>
            </a:r>
            <a:endParaRPr lang="es-MX" sz="3000" b="1" i="0" u="none" strike="noStrike" cap="none" dirty="0">
              <a:solidFill>
                <a:schemeClr val="dk1"/>
              </a:solidFill>
              <a:latin typeface="Arial"/>
              <a:ea typeface="Arial"/>
              <a:cs typeface="Arial"/>
              <a:sym typeface="Arial"/>
            </a:endParaRPr>
          </a:p>
        </p:txBody>
      </p:sp>
      <p:sp>
        <p:nvSpPr>
          <p:cNvPr id="921" name="Shape 921"/>
          <p:cNvSpPr txBox="1"/>
          <p:nvPr/>
        </p:nvSpPr>
        <p:spPr>
          <a:xfrm>
            <a:off x="537773" y="1176051"/>
            <a:ext cx="8068453" cy="3416320"/>
          </a:xfrm>
          <a:prstGeom prst="rect">
            <a:avLst/>
          </a:pr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¿Qué observaste en las peticiones Request y Response HTTP?</a:t>
            </a:r>
            <a:endParaRPr/>
          </a:p>
          <a:p>
            <a:pPr marL="285750" marR="0" lvl="0" indent="-13335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¿Observaste algún código diferente al 200? ¿En que sitio web?</a:t>
            </a:r>
            <a:endParaRPr/>
          </a:p>
          <a:p>
            <a:pPr marL="285750" marR="0" lvl="0" indent="-13335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¿Por qué crees que es importante haber comprendido la literatura anterior? ¿En donde crees que la puedes aplicar?</a:t>
            </a:r>
            <a:endParaRPr sz="2400">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Shape 543"/>
          <p:cNvSpPr txBox="1">
            <a:spLocks noGrp="1"/>
          </p:cNvSpPr>
          <p:nvPr>
            <p:ph type="title"/>
          </p:nvPr>
        </p:nvSpPr>
        <p:spPr>
          <a:xfrm>
            <a:off x="305525" y="371850"/>
            <a:ext cx="7095000" cy="1015800"/>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2500" b="1" i="0" u="none" strike="noStrike" cap="none">
                <a:solidFill>
                  <a:schemeClr val="dk1"/>
                </a:solidFill>
                <a:latin typeface="Arial"/>
                <a:ea typeface="Arial"/>
                <a:cs typeface="Arial"/>
                <a:sym typeface="Arial"/>
              </a:rPr>
              <a:t>¿Qué ventajas encuentras en las aplicaciones web sobre otros tipos de aplicaciones?</a:t>
            </a:r>
            <a:endParaRPr sz="2500"/>
          </a:p>
        </p:txBody>
      </p:sp>
      <p:sp>
        <p:nvSpPr>
          <p:cNvPr id="544" name="Shape 544"/>
          <p:cNvSpPr txBox="1"/>
          <p:nvPr/>
        </p:nvSpPr>
        <p:spPr>
          <a:xfrm>
            <a:off x="479199" y="1407699"/>
            <a:ext cx="8068453" cy="501675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En equipos fijos.</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None/>
            </a:pPr>
            <a:r>
              <a:rPr lang="en-US" sz="2000">
                <a:solidFill>
                  <a:schemeClr val="dk1"/>
                </a:solidFill>
                <a:latin typeface="Arial"/>
                <a:ea typeface="Arial"/>
                <a:cs typeface="Arial"/>
                <a:sym typeface="Arial"/>
              </a:rPr>
              <a:t>No necesitan de una instalación en una PC.</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None/>
            </a:pPr>
            <a:r>
              <a:rPr lang="en-US" sz="2000">
                <a:solidFill>
                  <a:schemeClr val="dk1"/>
                </a:solidFill>
                <a:latin typeface="Arial"/>
                <a:ea typeface="Arial"/>
                <a:cs typeface="Arial"/>
                <a:sym typeface="Arial"/>
              </a:rPr>
              <a:t>Al momento de actualizar, no se requiere que vaya una persona equipo por equipo instalando las actualizaciones.</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None/>
            </a:pPr>
            <a:r>
              <a:rPr lang="en-US" sz="2000">
                <a:solidFill>
                  <a:schemeClr val="dk1"/>
                </a:solidFill>
                <a:latin typeface="Arial"/>
                <a:ea typeface="Arial"/>
                <a:cs typeface="Arial"/>
                <a:sym typeface="Arial"/>
              </a:rPr>
              <a:t>No hay saturación de la red privada cuando hay una actualización.</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None/>
            </a:pPr>
            <a:r>
              <a:rPr lang="en-US" sz="2000" b="1">
                <a:solidFill>
                  <a:schemeClr val="dk1"/>
                </a:solidFill>
                <a:latin typeface="Arial"/>
                <a:ea typeface="Arial"/>
                <a:cs typeface="Arial"/>
                <a:sym typeface="Arial"/>
              </a:rPr>
              <a:t>En equipos móviles.</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None/>
            </a:pPr>
            <a:r>
              <a:rPr lang="en-US" sz="2000">
                <a:solidFill>
                  <a:schemeClr val="dk1"/>
                </a:solidFill>
                <a:latin typeface="Arial"/>
                <a:ea typeface="Arial"/>
                <a:cs typeface="Arial"/>
                <a:sym typeface="Arial"/>
              </a:rPr>
              <a:t>No necesitan de una instalación en un dispositivo móvil.</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None/>
            </a:pPr>
            <a:r>
              <a:rPr lang="en-US" sz="2000">
                <a:solidFill>
                  <a:schemeClr val="dk1"/>
                </a:solidFill>
                <a:latin typeface="Arial"/>
                <a:ea typeface="Arial"/>
                <a:cs typeface="Arial"/>
                <a:sym typeface="Arial"/>
              </a:rPr>
              <a:t>No se requieren constantes actualizaciones en el dispositivo móvil. Lo anterior ahorra datos de red y no disminuye el performance en dispositivos móviles de gama media o baja.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Shape 550"/>
          <p:cNvSpPr txBox="1">
            <a:spLocks noGrp="1"/>
          </p:cNvSpPr>
          <p:nvPr>
            <p:ph type="title"/>
          </p:nvPr>
        </p:nvSpPr>
        <p:spPr>
          <a:xfrm>
            <a:off x="533400" y="219450"/>
            <a:ext cx="7192500" cy="1477200"/>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2500" b="1" i="0" u="none" strike="noStrike" cap="none">
                <a:solidFill>
                  <a:schemeClr val="dk1"/>
                </a:solidFill>
                <a:latin typeface="Arial"/>
                <a:ea typeface="Arial"/>
                <a:cs typeface="Arial"/>
                <a:sym typeface="Arial"/>
              </a:rPr>
              <a:t>¿Qué desventajas encuentras en las aplicaciones web sobre otros tipos de aplicaciones?</a:t>
            </a:r>
            <a:endParaRPr sz="2500"/>
          </a:p>
        </p:txBody>
      </p:sp>
      <p:sp>
        <p:nvSpPr>
          <p:cNvPr id="551" name="Shape 551"/>
          <p:cNvSpPr txBox="1"/>
          <p:nvPr/>
        </p:nvSpPr>
        <p:spPr>
          <a:xfrm>
            <a:off x="479199" y="1407699"/>
            <a:ext cx="8068453" cy="193899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Ejercicio: Identifica por lo menos 5 desventajas.</a:t>
            </a:r>
            <a:endParaRPr/>
          </a:p>
          <a:p>
            <a:pPr marL="0" marR="0" lvl="0" indent="0" algn="l" rtl="0">
              <a:spcBef>
                <a:spcPts val="0"/>
              </a:spcBef>
              <a:spcAft>
                <a:spcPts val="0"/>
              </a:spcAft>
              <a:buNone/>
            </a:pPr>
            <a:endParaRPr sz="2000" b="1">
              <a:solidFill>
                <a:schemeClr val="dk1"/>
              </a:solidFill>
              <a:latin typeface="Arial"/>
              <a:ea typeface="Arial"/>
              <a:cs typeface="Arial"/>
              <a:sym typeface="Arial"/>
            </a:endParaRPr>
          </a:p>
          <a:p>
            <a:pPr marL="0" marR="0" lvl="0" indent="0" algn="l" rtl="0">
              <a:spcBef>
                <a:spcPts val="0"/>
              </a:spcBef>
              <a:spcAft>
                <a:spcPts val="0"/>
              </a:spcAft>
              <a:buNone/>
            </a:pPr>
            <a:endParaRPr sz="2000" b="1">
              <a:solidFill>
                <a:schemeClr val="dk1"/>
              </a:solidFill>
              <a:latin typeface="Arial"/>
              <a:ea typeface="Arial"/>
              <a:cs typeface="Arial"/>
              <a:sym typeface="Arial"/>
            </a:endParaRPr>
          </a:p>
          <a:p>
            <a:pPr marL="0" marR="0" lvl="0" indent="0" algn="l" rtl="0">
              <a:spcBef>
                <a:spcPts val="0"/>
              </a:spcBef>
              <a:spcAft>
                <a:spcPts val="0"/>
              </a:spcAft>
              <a:buNone/>
            </a:pPr>
            <a:endParaRPr sz="2000" b="1">
              <a:solidFill>
                <a:schemeClr val="dk1"/>
              </a:solidFill>
              <a:latin typeface="Arial"/>
              <a:ea typeface="Arial"/>
              <a:cs typeface="Arial"/>
              <a:sym typeface="Arial"/>
            </a:endParaRPr>
          </a:p>
          <a:p>
            <a:pPr marL="0" marR="0" lvl="0" indent="0" algn="l" rtl="0">
              <a:spcBef>
                <a:spcPts val="0"/>
              </a:spcBef>
              <a:spcAft>
                <a:spcPts val="0"/>
              </a:spcAft>
              <a:buNone/>
            </a:pPr>
            <a:endParaRPr sz="2000" b="1">
              <a:solidFill>
                <a:schemeClr val="dk1"/>
              </a:solidFill>
              <a:latin typeface="Arial"/>
              <a:ea typeface="Arial"/>
              <a:cs typeface="Arial"/>
              <a:sym typeface="Arial"/>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p:txBody>
      </p:sp>
      <p:sp>
        <p:nvSpPr>
          <p:cNvPr id="552" name="Shape 552"/>
          <p:cNvSpPr txBox="1"/>
          <p:nvPr/>
        </p:nvSpPr>
        <p:spPr>
          <a:xfrm>
            <a:off x="457200" y="1866900"/>
            <a:ext cx="8089900" cy="4216400"/>
          </a:xfrm>
          <a:prstGeom prst="rect">
            <a:avLst/>
          </a:pr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Shape 558"/>
          <p:cNvSpPr txBox="1">
            <a:spLocks noGrp="1"/>
          </p:cNvSpPr>
          <p:nvPr>
            <p:ph type="title"/>
          </p:nvPr>
        </p:nvSpPr>
        <p:spPr>
          <a:xfrm>
            <a:off x="479199" y="219455"/>
            <a:ext cx="8360001" cy="553990"/>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Tipos de aplicaciones web</a:t>
            </a:r>
            <a:endParaRPr sz="3000" b="1" i="0" u="none" strike="noStrike" cap="none">
              <a:solidFill>
                <a:schemeClr val="dk1"/>
              </a:solidFill>
              <a:latin typeface="Arial"/>
              <a:ea typeface="Arial"/>
              <a:cs typeface="Arial"/>
              <a:sym typeface="Arial"/>
            </a:endParaRPr>
          </a:p>
        </p:txBody>
      </p:sp>
      <p:sp>
        <p:nvSpPr>
          <p:cNvPr id="559" name="Shape 559"/>
          <p:cNvSpPr txBox="1"/>
          <p:nvPr/>
        </p:nvSpPr>
        <p:spPr>
          <a:xfrm>
            <a:off x="457200" y="1845618"/>
            <a:ext cx="3754760" cy="48965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300"/>
              <a:buFont typeface="Arial"/>
              <a:buChar char="•"/>
            </a:pPr>
            <a:r>
              <a:rPr lang="en-US" sz="2000">
                <a:solidFill>
                  <a:schemeClr val="dk1"/>
                </a:solidFill>
                <a:latin typeface="Arial"/>
                <a:ea typeface="Arial"/>
                <a:cs typeface="Arial"/>
                <a:sym typeface="Arial"/>
              </a:rPr>
              <a:t>Orientada a la presentación</a:t>
            </a:r>
            <a:endParaRPr/>
          </a:p>
          <a:p>
            <a:pPr marL="192024" marR="0" lvl="1" indent="-192024" algn="l" rtl="0">
              <a:lnSpc>
                <a:spcPct val="100000"/>
              </a:lnSpc>
              <a:spcBef>
                <a:spcPts val="0"/>
              </a:spcBef>
              <a:spcAft>
                <a:spcPts val="0"/>
              </a:spcAft>
              <a:buClr>
                <a:schemeClr val="dk1"/>
              </a:buClr>
              <a:buSzPts val="1840"/>
              <a:buFont typeface="Arial"/>
              <a:buChar char="•"/>
            </a:pPr>
            <a:r>
              <a:rPr lang="en-US" sz="1600" b="0" i="0" u="none" strike="noStrike" cap="none">
                <a:solidFill>
                  <a:schemeClr val="dk1"/>
                </a:solidFill>
                <a:latin typeface="Arial"/>
                <a:ea typeface="Arial"/>
                <a:cs typeface="Arial"/>
                <a:sym typeface="Arial"/>
              </a:rPr>
              <a:t>Genera paginas web  interactivas que contienen varios tipos de lenguaje de marca (HTML, XML, etc.) y contenido dinámico en respuesta a peticiones.</a:t>
            </a:r>
            <a:endParaRPr/>
          </a:p>
          <a:p>
            <a:pPr marL="192024" marR="0" lvl="1" indent="-75184" algn="l" rtl="0">
              <a:lnSpc>
                <a:spcPct val="100000"/>
              </a:lnSpc>
              <a:spcBef>
                <a:spcPts val="0"/>
              </a:spcBef>
              <a:spcAft>
                <a:spcPts val="0"/>
              </a:spcAft>
              <a:buClr>
                <a:schemeClr val="dk1"/>
              </a:buClr>
              <a:buSzPts val="184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2300"/>
              <a:buFont typeface="Arial"/>
              <a:buChar char="•"/>
            </a:pPr>
            <a:r>
              <a:rPr lang="en-US" sz="2000">
                <a:solidFill>
                  <a:schemeClr val="dk1"/>
                </a:solidFill>
                <a:latin typeface="Arial"/>
                <a:ea typeface="Arial"/>
                <a:cs typeface="Arial"/>
                <a:sym typeface="Arial"/>
              </a:rPr>
              <a:t>Orientada al servicio</a:t>
            </a:r>
            <a:endParaRPr/>
          </a:p>
          <a:p>
            <a:pPr marL="192024" marR="0" lvl="1" indent="-192024" algn="l" rtl="0">
              <a:lnSpc>
                <a:spcPct val="100000"/>
              </a:lnSpc>
              <a:spcBef>
                <a:spcPts val="0"/>
              </a:spcBef>
              <a:spcAft>
                <a:spcPts val="0"/>
              </a:spcAft>
              <a:buClr>
                <a:schemeClr val="dk1"/>
              </a:buClr>
              <a:buSzPts val="1840"/>
              <a:buFont typeface="Arial"/>
              <a:buChar char="•"/>
            </a:pPr>
            <a:r>
              <a:rPr lang="en-US" sz="1600" b="0" i="0" u="none" strike="noStrike" cap="none">
                <a:solidFill>
                  <a:schemeClr val="dk1"/>
                </a:solidFill>
                <a:latin typeface="Arial"/>
                <a:ea typeface="Arial"/>
                <a:cs typeface="Arial"/>
                <a:sym typeface="Arial"/>
              </a:rPr>
              <a:t>Estas paginas implementan el punto final del servicio web. </a:t>
            </a:r>
            <a:endParaRPr/>
          </a:p>
          <a:p>
            <a:pPr marL="192024" marR="0" lvl="1" indent="-192024" algn="l" rtl="0">
              <a:lnSpc>
                <a:spcPct val="100000"/>
              </a:lnSpc>
              <a:spcBef>
                <a:spcPts val="0"/>
              </a:spcBef>
              <a:spcAft>
                <a:spcPts val="0"/>
              </a:spcAft>
              <a:buClr>
                <a:schemeClr val="dk1"/>
              </a:buClr>
              <a:buSzPts val="1840"/>
              <a:buFont typeface="Arial"/>
              <a:buChar char="•"/>
            </a:pPr>
            <a:r>
              <a:rPr lang="en-US" sz="1600" b="0" i="0" u="none" strike="noStrike" cap="none">
                <a:solidFill>
                  <a:schemeClr val="dk1"/>
                </a:solidFill>
                <a:latin typeface="Arial"/>
                <a:ea typeface="Arial"/>
                <a:cs typeface="Arial"/>
                <a:sym typeface="Arial"/>
              </a:rPr>
              <a:t>Son los servicios Web</a:t>
            </a:r>
            <a:endParaRPr/>
          </a:p>
          <a:p>
            <a:pPr marL="192024" marR="0" lvl="1" indent="-192024" algn="l" rtl="0">
              <a:lnSpc>
                <a:spcPct val="100000"/>
              </a:lnSpc>
              <a:spcBef>
                <a:spcPts val="0"/>
              </a:spcBef>
              <a:spcAft>
                <a:spcPts val="0"/>
              </a:spcAft>
              <a:buClr>
                <a:schemeClr val="dk1"/>
              </a:buClr>
              <a:buSzPts val="2070"/>
              <a:buFont typeface="Arial"/>
              <a:buChar char="•"/>
            </a:pPr>
            <a:r>
              <a:rPr lang="en-US" sz="1800" b="0" i="0" u="none" strike="noStrike" cap="none">
                <a:solidFill>
                  <a:schemeClr val="dk1"/>
                </a:solidFill>
                <a:latin typeface="Arial"/>
                <a:ea typeface="Arial"/>
                <a:cs typeface="Arial"/>
                <a:sym typeface="Arial"/>
              </a:rPr>
              <a:t>Las aplicaciones orientadas a la presentación  frecuentemente son clientes de las aplicaciones web orientadas al servicio.</a:t>
            </a:r>
            <a:endParaRPr/>
          </a:p>
          <a:p>
            <a:pPr marL="192024" marR="0" lvl="1" indent="-75184" algn="l" rtl="0">
              <a:lnSpc>
                <a:spcPct val="100000"/>
              </a:lnSpc>
              <a:spcBef>
                <a:spcPts val="0"/>
              </a:spcBef>
              <a:spcAft>
                <a:spcPts val="0"/>
              </a:spcAft>
              <a:buClr>
                <a:schemeClr val="dk1"/>
              </a:buClr>
              <a:buSzPts val="1840"/>
              <a:buFont typeface="Arial"/>
              <a:buNone/>
            </a:pPr>
            <a:endParaRPr sz="1600" b="0" i="0" u="none" strike="noStrike" cap="none">
              <a:solidFill>
                <a:schemeClr val="dk1"/>
              </a:solidFill>
              <a:latin typeface="Arial"/>
              <a:ea typeface="Arial"/>
              <a:cs typeface="Arial"/>
              <a:sym typeface="Arial"/>
            </a:endParaRPr>
          </a:p>
          <a:p>
            <a:pPr marL="0" marR="0" lvl="0" indent="146050" algn="l" rtl="0">
              <a:lnSpc>
                <a:spcPct val="100000"/>
              </a:lnSpc>
              <a:spcBef>
                <a:spcPts val="600"/>
              </a:spcBef>
              <a:spcAft>
                <a:spcPts val="0"/>
              </a:spcAft>
              <a:buClr>
                <a:schemeClr val="dk1"/>
              </a:buClr>
              <a:buSzPts val="2300"/>
              <a:buFont typeface="Arial"/>
              <a:buNone/>
            </a:pPr>
            <a:endParaRPr sz="2000">
              <a:solidFill>
                <a:schemeClr val="dk1"/>
              </a:solidFill>
              <a:latin typeface="Arial"/>
              <a:ea typeface="Arial"/>
              <a:cs typeface="Arial"/>
              <a:sym typeface="Arial"/>
            </a:endParaRPr>
          </a:p>
        </p:txBody>
      </p:sp>
      <p:pic>
        <p:nvPicPr>
          <p:cNvPr id="560" name="Shape 560" descr="Image result for web applications"/>
          <p:cNvPicPr preferRelativeResize="0"/>
          <p:nvPr/>
        </p:nvPicPr>
        <p:blipFill rotWithShape="1">
          <a:blip r:embed="rId3">
            <a:alphaModFix/>
          </a:blip>
          <a:srcRect/>
          <a:stretch/>
        </p:blipFill>
        <p:spPr>
          <a:xfrm>
            <a:off x="5385009" y="1603397"/>
            <a:ext cx="3075423" cy="1973217"/>
          </a:xfrm>
          <a:prstGeom prst="rect">
            <a:avLst/>
          </a:prstGeom>
          <a:noFill/>
          <a:ln>
            <a:noFill/>
          </a:ln>
        </p:spPr>
      </p:pic>
      <p:pic>
        <p:nvPicPr>
          <p:cNvPr id="561" name="Shape 561" descr="Image result for service web applications"/>
          <p:cNvPicPr preferRelativeResize="0"/>
          <p:nvPr/>
        </p:nvPicPr>
        <p:blipFill rotWithShape="1">
          <a:blip r:embed="rId4">
            <a:alphaModFix/>
          </a:blip>
          <a:srcRect/>
          <a:stretch/>
        </p:blipFill>
        <p:spPr>
          <a:xfrm>
            <a:off x="4749447" y="3717826"/>
            <a:ext cx="4359057" cy="2212855"/>
          </a:xfrm>
          <a:prstGeom prst="rect">
            <a:avLst/>
          </a:prstGeom>
          <a:noFill/>
          <a:ln>
            <a:noFill/>
          </a:ln>
        </p:spPr>
      </p:pic>
      <p:sp>
        <p:nvSpPr>
          <p:cNvPr id="562" name="Shape 562"/>
          <p:cNvSpPr/>
          <p:nvPr/>
        </p:nvSpPr>
        <p:spPr>
          <a:xfrm>
            <a:off x="444014" y="1307532"/>
            <a:ext cx="419345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Monda"/>
                <a:ea typeface="Monda"/>
                <a:cs typeface="Monda"/>
                <a:sym typeface="Monda"/>
              </a:rPr>
              <a:t>Existen 2 tipos de aplicaciones Web:</a:t>
            </a:r>
            <a:endParaRPr sz="1800">
              <a:solidFill>
                <a:schemeClr val="dk1"/>
              </a:solidFill>
              <a:latin typeface="Monda"/>
              <a:ea typeface="Monda"/>
              <a:cs typeface="Monda"/>
              <a:sym typeface="Mond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Shape 568"/>
          <p:cNvSpPr txBox="1">
            <a:spLocks noGrp="1"/>
          </p:cNvSpPr>
          <p:nvPr>
            <p:ph type="title"/>
          </p:nvPr>
        </p:nvSpPr>
        <p:spPr>
          <a:xfrm>
            <a:off x="479199" y="574855"/>
            <a:ext cx="8360100" cy="554100"/>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1" i="0" u="none" strike="noStrike" cap="none">
                <a:solidFill>
                  <a:schemeClr val="dk1"/>
                </a:solidFill>
                <a:latin typeface="Arial"/>
                <a:ea typeface="Arial"/>
                <a:cs typeface="Arial"/>
                <a:sym typeface="Arial"/>
              </a:rPr>
              <a:t>Interacción de un cliente y un servidor</a:t>
            </a:r>
            <a:endParaRPr sz="3000" b="1" i="0" u="none" strike="noStrike" cap="none">
              <a:solidFill>
                <a:schemeClr val="dk1"/>
              </a:solidFill>
              <a:latin typeface="Arial"/>
              <a:ea typeface="Arial"/>
              <a:cs typeface="Arial"/>
              <a:sym typeface="Arial"/>
            </a:endParaRPr>
          </a:p>
        </p:txBody>
      </p:sp>
      <p:sp>
        <p:nvSpPr>
          <p:cNvPr id="569" name="Shape 569"/>
          <p:cNvSpPr txBox="1"/>
          <p:nvPr/>
        </p:nvSpPr>
        <p:spPr>
          <a:xfrm>
            <a:off x="479199" y="1407699"/>
            <a:ext cx="8068453" cy="4708981"/>
          </a:xfrm>
          <a:prstGeom prst="rect">
            <a:avLst/>
          </a:prstGeom>
          <a:noFill/>
          <a:ln>
            <a:noFill/>
          </a:ln>
        </p:spPr>
        <p:txBody>
          <a:bodyPr spcFirstLastPara="1" wrap="square" lIns="91425" tIns="45700" rIns="91425" bIns="45700" anchor="t" anchorCtr="0">
            <a:noAutofit/>
          </a:bodyPr>
          <a:lstStyle/>
          <a:p>
            <a:pPr marL="457200" marR="0" lvl="0" indent="-457200" algn="l" rtl="0">
              <a:lnSpc>
                <a:spcPct val="150000"/>
              </a:lnSpc>
              <a:spcBef>
                <a:spcPts val="0"/>
              </a:spcBef>
              <a:spcAft>
                <a:spcPts val="0"/>
              </a:spcAft>
              <a:buClr>
                <a:schemeClr val="dk1"/>
              </a:buClr>
              <a:buSzPts val="2000"/>
              <a:buFont typeface="Arial"/>
              <a:buAutoNum type="arabicPeriod"/>
            </a:pPr>
            <a:r>
              <a:rPr lang="en-US" sz="2000">
                <a:solidFill>
                  <a:schemeClr val="dk1"/>
                </a:solidFill>
                <a:latin typeface="Arial"/>
                <a:ea typeface="Arial"/>
                <a:cs typeface="Arial"/>
                <a:sym typeface="Arial"/>
              </a:rPr>
              <a:t>El cliente envía una petición HTTP al servidor  web </a:t>
            </a:r>
            <a:endParaRPr/>
          </a:p>
          <a:p>
            <a:pPr marL="457200" marR="0" lvl="0" indent="-457200" algn="l" rtl="0">
              <a:lnSpc>
                <a:spcPct val="150000"/>
              </a:lnSpc>
              <a:spcBef>
                <a:spcPts val="0"/>
              </a:spcBef>
              <a:spcAft>
                <a:spcPts val="0"/>
              </a:spcAft>
              <a:buClr>
                <a:schemeClr val="dk1"/>
              </a:buClr>
              <a:buSzPts val="2000"/>
              <a:buFont typeface="Arial"/>
              <a:buAutoNum type="arabicPeriod"/>
            </a:pPr>
            <a:r>
              <a:rPr lang="en-US" sz="2000">
                <a:solidFill>
                  <a:schemeClr val="dk1"/>
                </a:solidFill>
                <a:latin typeface="Arial"/>
                <a:ea typeface="Arial"/>
                <a:cs typeface="Arial"/>
                <a:sym typeface="Arial"/>
              </a:rPr>
              <a:t>Las tecnologías del servidor convierten la petición en un objeto  que representa la petición</a:t>
            </a:r>
            <a:endParaRPr/>
          </a:p>
          <a:p>
            <a:pPr marL="457200" marR="0" lvl="0" indent="-457200" algn="l" rtl="0">
              <a:lnSpc>
                <a:spcPct val="150000"/>
              </a:lnSpc>
              <a:spcBef>
                <a:spcPts val="0"/>
              </a:spcBef>
              <a:spcAft>
                <a:spcPts val="0"/>
              </a:spcAft>
              <a:buClr>
                <a:schemeClr val="dk1"/>
              </a:buClr>
              <a:buSzPts val="2000"/>
              <a:buFont typeface="Arial"/>
              <a:buAutoNum type="arabicPeriod"/>
            </a:pPr>
            <a:r>
              <a:rPr lang="en-US" sz="2000">
                <a:solidFill>
                  <a:schemeClr val="dk1"/>
                </a:solidFill>
                <a:latin typeface="Arial"/>
                <a:ea typeface="Arial"/>
                <a:cs typeface="Arial"/>
                <a:sym typeface="Arial"/>
              </a:rPr>
              <a:t>Esta petición es entregada a un componente Web, el cual puede interactuar con otros componentes para generar un contenido dinámico</a:t>
            </a:r>
            <a:endParaRPr/>
          </a:p>
          <a:p>
            <a:pPr marL="457200" marR="0" lvl="0" indent="-457200" algn="l" rtl="0">
              <a:lnSpc>
                <a:spcPct val="150000"/>
              </a:lnSpc>
              <a:spcBef>
                <a:spcPts val="0"/>
              </a:spcBef>
              <a:spcAft>
                <a:spcPts val="0"/>
              </a:spcAft>
              <a:buClr>
                <a:schemeClr val="dk1"/>
              </a:buClr>
              <a:buSzPts val="2000"/>
              <a:buFont typeface="Arial"/>
              <a:buAutoNum type="arabicPeriod"/>
            </a:pPr>
            <a:r>
              <a:rPr lang="en-US" sz="2000">
                <a:solidFill>
                  <a:schemeClr val="dk1"/>
                </a:solidFill>
                <a:latin typeface="Arial"/>
                <a:ea typeface="Arial"/>
                <a:cs typeface="Arial"/>
                <a:sym typeface="Arial"/>
              </a:rPr>
              <a:t>El componente web puede generar un objeto que representa la respuesta</a:t>
            </a:r>
            <a:endParaRPr/>
          </a:p>
          <a:p>
            <a:pPr marL="457200" marR="0" lvl="0" indent="-457200" algn="l" rtl="0">
              <a:lnSpc>
                <a:spcPct val="150000"/>
              </a:lnSpc>
              <a:spcBef>
                <a:spcPts val="0"/>
              </a:spcBef>
              <a:spcAft>
                <a:spcPts val="0"/>
              </a:spcAft>
              <a:buClr>
                <a:schemeClr val="dk1"/>
              </a:buClr>
              <a:buSzPts val="2000"/>
              <a:buFont typeface="Arial"/>
              <a:buAutoNum type="arabicPeriod"/>
            </a:pPr>
            <a:r>
              <a:rPr lang="en-US" sz="2000">
                <a:solidFill>
                  <a:schemeClr val="dk1"/>
                </a:solidFill>
                <a:latin typeface="Arial"/>
                <a:ea typeface="Arial"/>
                <a:cs typeface="Arial"/>
                <a:sym typeface="Arial"/>
              </a:rPr>
              <a:t>El servidor web convierte este objeto en una respuesta HTTP y es enviada a su cliente.</a:t>
            </a:r>
            <a:endParaRPr/>
          </a:p>
        </p:txBody>
      </p:sp>
    </p:spTree>
  </p:cSld>
  <p:clrMapOvr>
    <a:masterClrMapping/>
  </p:clrMapOvr>
</p:sld>
</file>

<file path=ppt/theme/theme1.xml><?xml version="1.0" encoding="utf-8"?>
<a:theme xmlns:a="http://schemas.openxmlformats.org/drawingml/2006/main" name="Generation Theme Covers">
  <a:themeElements>
    <a:clrScheme name="Custom 1">
      <a:dk1>
        <a:srgbClr val="333333"/>
      </a:dk1>
      <a:lt1>
        <a:srgbClr val="FFFFFF"/>
      </a:lt1>
      <a:dk2>
        <a:srgbClr val="333333"/>
      </a:dk2>
      <a:lt2>
        <a:srgbClr val="FFFFFF"/>
      </a:lt2>
      <a:accent1>
        <a:srgbClr val="96CF12"/>
      </a:accent1>
      <a:accent2>
        <a:srgbClr val="00ADEF"/>
      </a:accent2>
      <a:accent3>
        <a:srgbClr val="A5A5A5"/>
      </a:accent3>
      <a:accent4>
        <a:srgbClr val="333333"/>
      </a:accent4>
      <a:accent5>
        <a:srgbClr val="44546A"/>
      </a:accent5>
      <a:accent6>
        <a:srgbClr val="0563C1"/>
      </a:accent6>
      <a:hlink>
        <a:srgbClr val="00ADEF"/>
      </a:hlink>
      <a:folHlink>
        <a:srgbClr val="00ADE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eneration Theme">
  <a:themeElements>
    <a:clrScheme name="Custom 1">
      <a:dk1>
        <a:srgbClr val="333333"/>
      </a:dk1>
      <a:lt1>
        <a:srgbClr val="FFFFFF"/>
      </a:lt1>
      <a:dk2>
        <a:srgbClr val="333333"/>
      </a:dk2>
      <a:lt2>
        <a:srgbClr val="FFFFFF"/>
      </a:lt2>
      <a:accent1>
        <a:srgbClr val="96CF12"/>
      </a:accent1>
      <a:accent2>
        <a:srgbClr val="00ADEF"/>
      </a:accent2>
      <a:accent3>
        <a:srgbClr val="A5A5A5"/>
      </a:accent3>
      <a:accent4>
        <a:srgbClr val="333333"/>
      </a:accent4>
      <a:accent5>
        <a:srgbClr val="44546A"/>
      </a:accent5>
      <a:accent6>
        <a:srgbClr val="0563C1"/>
      </a:accent6>
      <a:hlink>
        <a:srgbClr val="00ADEF"/>
      </a:hlink>
      <a:folHlink>
        <a:srgbClr val="00ADE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Generation Professions - industry">
  <a:themeElements>
    <a:clrScheme name="Custom 1">
      <a:dk1>
        <a:srgbClr val="333333"/>
      </a:dk1>
      <a:lt1>
        <a:srgbClr val="FFFFFF"/>
      </a:lt1>
      <a:dk2>
        <a:srgbClr val="333333"/>
      </a:dk2>
      <a:lt2>
        <a:srgbClr val="FFFFFF"/>
      </a:lt2>
      <a:accent1>
        <a:srgbClr val="96CF12"/>
      </a:accent1>
      <a:accent2>
        <a:srgbClr val="00ADEF"/>
      </a:accent2>
      <a:accent3>
        <a:srgbClr val="A5A5A5"/>
      </a:accent3>
      <a:accent4>
        <a:srgbClr val="333333"/>
      </a:accent4>
      <a:accent5>
        <a:srgbClr val="44546A"/>
      </a:accent5>
      <a:accent6>
        <a:srgbClr val="0563C1"/>
      </a:accent6>
      <a:hlink>
        <a:srgbClr val="00ADEF"/>
      </a:hlink>
      <a:folHlink>
        <a:srgbClr val="00ADE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e Generation Student">
  <a:themeElements>
    <a:clrScheme name="Custom 1">
      <a:dk1>
        <a:srgbClr val="333333"/>
      </a:dk1>
      <a:lt1>
        <a:srgbClr val="FFFFFF"/>
      </a:lt1>
      <a:dk2>
        <a:srgbClr val="333333"/>
      </a:dk2>
      <a:lt2>
        <a:srgbClr val="FFFFFF"/>
      </a:lt2>
      <a:accent1>
        <a:srgbClr val="96CF12"/>
      </a:accent1>
      <a:accent2>
        <a:srgbClr val="00ADEF"/>
      </a:accent2>
      <a:accent3>
        <a:srgbClr val="A5A5A5"/>
      </a:accent3>
      <a:accent4>
        <a:srgbClr val="333333"/>
      </a:accent4>
      <a:accent5>
        <a:srgbClr val="44546A"/>
      </a:accent5>
      <a:accent6>
        <a:srgbClr val="0563C1"/>
      </a:accent6>
      <a:hlink>
        <a:srgbClr val="00ADEF"/>
      </a:hlink>
      <a:folHlink>
        <a:srgbClr val="00ADE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he Generation Job">
  <a:themeElements>
    <a:clrScheme name="Custom 1">
      <a:dk1>
        <a:srgbClr val="333333"/>
      </a:dk1>
      <a:lt1>
        <a:srgbClr val="FFFFFF"/>
      </a:lt1>
      <a:dk2>
        <a:srgbClr val="333333"/>
      </a:dk2>
      <a:lt2>
        <a:srgbClr val="FFFFFF"/>
      </a:lt2>
      <a:accent1>
        <a:srgbClr val="96CF12"/>
      </a:accent1>
      <a:accent2>
        <a:srgbClr val="00ADEF"/>
      </a:accent2>
      <a:accent3>
        <a:srgbClr val="A5A5A5"/>
      </a:accent3>
      <a:accent4>
        <a:srgbClr val="333333"/>
      </a:accent4>
      <a:accent5>
        <a:srgbClr val="44546A"/>
      </a:accent5>
      <a:accent6>
        <a:srgbClr val="0563C1"/>
      </a:accent6>
      <a:hlink>
        <a:srgbClr val="00ADEF"/>
      </a:hlink>
      <a:folHlink>
        <a:srgbClr val="00ADE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1359</TotalTime>
  <Words>3897</Words>
  <Application>Microsoft Office PowerPoint</Application>
  <PresentationFormat>Presentación en pantalla (4:3)</PresentationFormat>
  <Paragraphs>540</Paragraphs>
  <Slides>53</Slides>
  <Notes>53</Notes>
  <HiddenSlides>0</HiddenSlides>
  <MMClips>0</MMClips>
  <ScaleCrop>false</ScaleCrop>
  <HeadingPairs>
    <vt:vector size="6" baseType="variant">
      <vt:variant>
        <vt:lpstr>Fuentes usadas</vt:lpstr>
      </vt:variant>
      <vt:variant>
        <vt:i4>7</vt:i4>
      </vt:variant>
      <vt:variant>
        <vt:lpstr>Tema</vt:lpstr>
      </vt:variant>
      <vt:variant>
        <vt:i4>5</vt:i4>
      </vt:variant>
      <vt:variant>
        <vt:lpstr>Títulos de diapositiva</vt:lpstr>
      </vt:variant>
      <vt:variant>
        <vt:i4>53</vt:i4>
      </vt:variant>
    </vt:vector>
  </HeadingPairs>
  <TitlesOfParts>
    <vt:vector size="65" baseType="lpstr">
      <vt:lpstr>Arial</vt:lpstr>
      <vt:lpstr>Arial Narrow</vt:lpstr>
      <vt:lpstr>Calibri</vt:lpstr>
      <vt:lpstr>Cardo</vt:lpstr>
      <vt:lpstr>Helvetica Neue</vt:lpstr>
      <vt:lpstr>Monda</vt:lpstr>
      <vt:lpstr>Wingdings</vt:lpstr>
      <vt:lpstr>Generation Theme Covers</vt:lpstr>
      <vt:lpstr>Generation Theme</vt:lpstr>
      <vt:lpstr>Generation Professions - industry</vt:lpstr>
      <vt:lpstr>The Generation Student</vt:lpstr>
      <vt:lpstr>The Generation Job</vt:lpstr>
      <vt:lpstr>Presentación de PowerPoint</vt:lpstr>
      <vt:lpstr>Arquitectura de las aplicaciones web</vt:lpstr>
      <vt:lpstr>Apertura - Las aplicaciones web y su importancia  (30 minutos)</vt:lpstr>
      <vt:lpstr>Apertura</vt:lpstr>
      <vt:lpstr>¿Qué son las aplicaciones web</vt:lpstr>
      <vt:lpstr>¿Qué ventajas encuentras en las aplicaciones web sobre otros tipos de aplicaciones?</vt:lpstr>
      <vt:lpstr>¿Qué desventajas encuentras en las aplicaciones web sobre otros tipos de aplicaciones?</vt:lpstr>
      <vt:lpstr>Tipos de aplicaciones web</vt:lpstr>
      <vt:lpstr>Interacción de un cliente y un servidor</vt:lpstr>
      <vt:lpstr>Interacción - Ejemplo</vt:lpstr>
      <vt:lpstr>¿Cuáles ejemplos de aplicaciones web conoces?</vt:lpstr>
      <vt:lpstr>¿Qué son las ERP, SCM, CRM, KM, BI?</vt:lpstr>
      <vt:lpstr>Contenido - Arquitectura cliente-servidor (2 horas)</vt:lpstr>
      <vt:lpstr>Arquitectura</vt:lpstr>
      <vt:lpstr>Separación Cliente-Servidor</vt:lpstr>
      <vt:lpstr>Separación Cliente-Servidor</vt:lpstr>
      <vt:lpstr>Arquitectura en 3 capas</vt:lpstr>
      <vt:lpstr>¿Qué hace cada capa?</vt:lpstr>
      <vt:lpstr>Internet en 3 capas</vt:lpstr>
      <vt:lpstr>Tecnologías de Aplicaciones Web</vt:lpstr>
      <vt:lpstr>Aplicaciones Web con Tecnología JEE</vt:lpstr>
      <vt:lpstr>Aplicaciones Web con Tecnología JEE Arquitectura de Capas</vt:lpstr>
      <vt:lpstr>Lenguajes del lado del cliente</vt:lpstr>
      <vt:lpstr>HTML</vt:lpstr>
      <vt:lpstr>Javascript</vt:lpstr>
      <vt:lpstr>Lenguajes del lado del servidor</vt:lpstr>
      <vt:lpstr>CGI (Common Gateway Interface)</vt:lpstr>
      <vt:lpstr>Perl</vt:lpstr>
      <vt:lpstr>PHP</vt:lpstr>
      <vt:lpstr>ASP .Net</vt:lpstr>
      <vt:lpstr>JSP y Servlets</vt:lpstr>
      <vt:lpstr>En resumen – Tecnologías por capa</vt:lpstr>
      <vt:lpstr>Contenido – Protocolo HTTP (1 hora 45 minutos)</vt:lpstr>
      <vt:lpstr>HTTP: HyperText Transfer Protocol</vt:lpstr>
      <vt:lpstr>Comunicación Cliente-Servidor</vt:lpstr>
      <vt:lpstr>Solicitud HTTP – Request HTTP</vt:lpstr>
      <vt:lpstr>Esquema de Solicitud</vt:lpstr>
      <vt:lpstr>☞ Actividad/Práctica</vt:lpstr>
      <vt:lpstr>⟲ Preguntas de Reflexión</vt:lpstr>
      <vt:lpstr>Comandos o métodos HTTP</vt:lpstr>
      <vt:lpstr>Encabezados más comunes</vt:lpstr>
      <vt:lpstr>Respuesta HTTP – Response HTTP</vt:lpstr>
      <vt:lpstr>Esquema de Respuesta</vt:lpstr>
      <vt:lpstr>☞ Actividad/Práctica</vt:lpstr>
      <vt:lpstr>⟲ Preguntas de Reflexión</vt:lpstr>
      <vt:lpstr>Encabezados de respuesta</vt:lpstr>
      <vt:lpstr>Códigos de Respuesta - Esquema</vt:lpstr>
      <vt:lpstr>Códigos de Respuesta más comunes</vt:lpstr>
      <vt:lpstr>HTTPS: HyperText Transfer Protocol Secure </vt:lpstr>
      <vt:lpstr>HTTPS - Proceso</vt:lpstr>
      <vt:lpstr>Cierre (15 minutos)</vt:lpstr>
      <vt:lpstr>⟲ Reflexión</vt:lpstr>
      <vt:lpstr>✔  Cierre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dmeg.rdfvis</dc:creator>
  <cp:lastModifiedBy>Oscar Alberto Santana Alvarez</cp:lastModifiedBy>
  <cp:revision>22</cp:revision>
  <dcterms:modified xsi:type="dcterms:W3CDTF">2018-02-21T22:44:18Z</dcterms:modified>
</cp:coreProperties>
</file>